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50" b="1" i="0">
                <a:solidFill>
                  <a:srgbClr val="FF6300"/>
                </a:solidFill>
                <a:latin typeface="Segoe UI"/>
                <a:cs typeface="Segoe U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005242"/>
                </a:solidFill>
                <a:latin typeface="Segoe UI"/>
                <a:cs typeface="Segoe U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50" b="1" i="0">
                <a:solidFill>
                  <a:srgbClr val="FF6300"/>
                </a:solidFill>
                <a:latin typeface="Segoe UI"/>
                <a:cs typeface="Segoe U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651000"/>
            <a:ext cx="9357360" cy="1092200"/>
          </a:xfrm>
          <a:custGeom>
            <a:avLst/>
            <a:gdLst/>
            <a:ahLst/>
            <a:cxnLst/>
            <a:rect l="l" t="t" r="r" b="b"/>
            <a:pathLst>
              <a:path w="9357360" h="1092200">
                <a:moveTo>
                  <a:pt x="8810752" y="0"/>
                </a:moveTo>
                <a:lnTo>
                  <a:pt x="0" y="0"/>
                </a:lnTo>
                <a:lnTo>
                  <a:pt x="0" y="1092200"/>
                </a:lnTo>
                <a:lnTo>
                  <a:pt x="8810752" y="1092200"/>
                </a:lnTo>
                <a:lnTo>
                  <a:pt x="9356852" y="546100"/>
                </a:lnTo>
                <a:lnTo>
                  <a:pt x="8810752" y="0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50" b="1" i="0">
                <a:solidFill>
                  <a:srgbClr val="FF6300"/>
                </a:solidFill>
                <a:latin typeface="Segoe UI"/>
                <a:cs typeface="Segoe U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797552" y="1421891"/>
            <a:ext cx="7075932" cy="4596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28701" y="838200"/>
            <a:ext cx="11482705" cy="0"/>
          </a:xfrm>
          <a:custGeom>
            <a:avLst/>
            <a:gdLst/>
            <a:ahLst/>
            <a:cxnLst/>
            <a:rect l="l" t="t" r="r" b="b"/>
            <a:pathLst>
              <a:path w="11482705" h="0">
                <a:moveTo>
                  <a:pt x="0" y="0"/>
                </a:moveTo>
                <a:lnTo>
                  <a:pt x="11482298" y="0"/>
                </a:lnTo>
              </a:path>
            </a:pathLst>
          </a:custGeom>
          <a:ln w="38100">
            <a:solidFill>
              <a:srgbClr val="FF6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38099" y="230885"/>
            <a:ext cx="11315801" cy="4959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50" b="1" i="0">
                <a:solidFill>
                  <a:srgbClr val="FF6300"/>
                </a:solidFill>
                <a:latin typeface="Segoe UI"/>
                <a:cs typeface="Segoe U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38099" y="2330958"/>
            <a:ext cx="7048500" cy="3731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005242"/>
                </a:solidFill>
                <a:latin typeface="Segoe UI"/>
                <a:cs typeface="Segoe U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jp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png"/><Relationship Id="rId18" Type="http://schemas.openxmlformats.org/officeDocument/2006/relationships/image" Target="../media/image18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Relationship Id="rId8" Type="http://schemas.openxmlformats.org/officeDocument/2006/relationships/image" Target="../media/image187.png"/><Relationship Id="rId9" Type="http://schemas.openxmlformats.org/officeDocument/2006/relationships/image" Target="../media/image188.png"/><Relationship Id="rId10" Type="http://schemas.openxmlformats.org/officeDocument/2006/relationships/image" Target="../media/image189.png"/><Relationship Id="rId11" Type="http://schemas.openxmlformats.org/officeDocument/2006/relationships/image" Target="../media/image190.png"/><Relationship Id="rId12" Type="http://schemas.openxmlformats.org/officeDocument/2006/relationships/image" Target="../media/image191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Relationship Id="rId7" Type="http://schemas.openxmlformats.org/officeDocument/2006/relationships/image" Target="../media/image197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8.png"/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5" Type="http://schemas.openxmlformats.org/officeDocument/2006/relationships/image" Target="../media/image201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2.png"/><Relationship Id="rId3" Type="http://schemas.openxmlformats.org/officeDocument/2006/relationships/image" Target="../media/image203.png"/><Relationship Id="rId4" Type="http://schemas.openxmlformats.org/officeDocument/2006/relationships/image" Target="../media/image204.png"/><Relationship Id="rId5" Type="http://schemas.openxmlformats.org/officeDocument/2006/relationships/image" Target="../media/image205.png"/><Relationship Id="rId6" Type="http://schemas.openxmlformats.org/officeDocument/2006/relationships/image" Target="../media/image206.png"/><Relationship Id="rId7" Type="http://schemas.openxmlformats.org/officeDocument/2006/relationships/image" Target="../media/image207.png"/><Relationship Id="rId8" Type="http://schemas.openxmlformats.org/officeDocument/2006/relationships/image" Target="../media/image208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9.png"/><Relationship Id="rId3" Type="http://schemas.openxmlformats.org/officeDocument/2006/relationships/image" Target="../media/image210.png"/><Relationship Id="rId4" Type="http://schemas.openxmlformats.org/officeDocument/2006/relationships/image" Target="../media/image211.png"/><Relationship Id="rId5" Type="http://schemas.openxmlformats.org/officeDocument/2006/relationships/image" Target="../media/image212.png"/><Relationship Id="rId6" Type="http://schemas.openxmlformats.org/officeDocument/2006/relationships/image" Target="../media/image213.png"/><Relationship Id="rId7" Type="http://schemas.openxmlformats.org/officeDocument/2006/relationships/image" Target="../media/image214.png"/><Relationship Id="rId8" Type="http://schemas.openxmlformats.org/officeDocument/2006/relationships/image" Target="../media/image215.png"/><Relationship Id="rId9" Type="http://schemas.openxmlformats.org/officeDocument/2006/relationships/image" Target="../media/image216.png"/><Relationship Id="rId10" Type="http://schemas.openxmlformats.org/officeDocument/2006/relationships/image" Target="../media/image217.png"/><Relationship Id="rId11" Type="http://schemas.openxmlformats.org/officeDocument/2006/relationships/image" Target="../media/image218.png"/><Relationship Id="rId12" Type="http://schemas.openxmlformats.org/officeDocument/2006/relationships/image" Target="../media/image219.png"/><Relationship Id="rId13" Type="http://schemas.openxmlformats.org/officeDocument/2006/relationships/image" Target="../media/image220.png"/><Relationship Id="rId14" Type="http://schemas.openxmlformats.org/officeDocument/2006/relationships/image" Target="../media/image221.png"/><Relationship Id="rId15" Type="http://schemas.openxmlformats.org/officeDocument/2006/relationships/image" Target="../media/image222.png"/><Relationship Id="rId16" Type="http://schemas.openxmlformats.org/officeDocument/2006/relationships/image" Target="../media/image223.png"/><Relationship Id="rId17" Type="http://schemas.openxmlformats.org/officeDocument/2006/relationships/image" Target="../media/image224.png"/><Relationship Id="rId18" Type="http://schemas.openxmlformats.org/officeDocument/2006/relationships/image" Target="../media/image225.png"/><Relationship Id="rId19" Type="http://schemas.openxmlformats.org/officeDocument/2006/relationships/image" Target="../media/image226.png"/><Relationship Id="rId20" Type="http://schemas.openxmlformats.org/officeDocument/2006/relationships/image" Target="../media/image227.png"/><Relationship Id="rId21" Type="http://schemas.openxmlformats.org/officeDocument/2006/relationships/image" Target="../media/image228.png"/><Relationship Id="rId22" Type="http://schemas.openxmlformats.org/officeDocument/2006/relationships/image" Target="../media/image229.png"/><Relationship Id="rId23" Type="http://schemas.openxmlformats.org/officeDocument/2006/relationships/image" Target="../media/image230.png"/><Relationship Id="rId24" Type="http://schemas.openxmlformats.org/officeDocument/2006/relationships/image" Target="../media/image231.png"/><Relationship Id="rId25" Type="http://schemas.openxmlformats.org/officeDocument/2006/relationships/image" Target="../media/image232.png"/><Relationship Id="rId26" Type="http://schemas.openxmlformats.org/officeDocument/2006/relationships/image" Target="../media/image233.png"/><Relationship Id="rId27" Type="http://schemas.openxmlformats.org/officeDocument/2006/relationships/image" Target="../media/image234.png"/><Relationship Id="rId28" Type="http://schemas.openxmlformats.org/officeDocument/2006/relationships/image" Target="../media/image235.png"/><Relationship Id="rId29" Type="http://schemas.openxmlformats.org/officeDocument/2006/relationships/image" Target="../media/image236.png"/><Relationship Id="rId30" Type="http://schemas.openxmlformats.org/officeDocument/2006/relationships/image" Target="../media/image237.png"/><Relationship Id="rId31" Type="http://schemas.openxmlformats.org/officeDocument/2006/relationships/image" Target="../media/image238.png"/><Relationship Id="rId32" Type="http://schemas.openxmlformats.org/officeDocument/2006/relationships/image" Target="../media/image239.png"/><Relationship Id="rId33" Type="http://schemas.openxmlformats.org/officeDocument/2006/relationships/image" Target="../media/image240.png"/><Relationship Id="rId34" Type="http://schemas.openxmlformats.org/officeDocument/2006/relationships/image" Target="../media/image241.png"/><Relationship Id="rId35" Type="http://schemas.openxmlformats.org/officeDocument/2006/relationships/image" Target="../media/image242.png"/><Relationship Id="rId36" Type="http://schemas.openxmlformats.org/officeDocument/2006/relationships/image" Target="../media/image243.png"/><Relationship Id="rId37" Type="http://schemas.openxmlformats.org/officeDocument/2006/relationships/image" Target="../media/image244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5.png"/><Relationship Id="rId3" Type="http://schemas.openxmlformats.org/officeDocument/2006/relationships/image" Target="../media/image246.png"/><Relationship Id="rId4" Type="http://schemas.openxmlformats.org/officeDocument/2006/relationships/image" Target="../media/image247.png"/><Relationship Id="rId5" Type="http://schemas.openxmlformats.org/officeDocument/2006/relationships/image" Target="../media/image248.png"/><Relationship Id="rId6" Type="http://schemas.openxmlformats.org/officeDocument/2006/relationships/image" Target="../media/image249.png"/><Relationship Id="rId7" Type="http://schemas.openxmlformats.org/officeDocument/2006/relationships/image" Target="../media/image250.png"/><Relationship Id="rId8" Type="http://schemas.openxmlformats.org/officeDocument/2006/relationships/image" Target="../media/image251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2.png"/><Relationship Id="rId3" Type="http://schemas.openxmlformats.org/officeDocument/2006/relationships/image" Target="../media/image253.png"/><Relationship Id="rId4" Type="http://schemas.openxmlformats.org/officeDocument/2006/relationships/image" Target="../media/image254.png"/><Relationship Id="rId5" Type="http://schemas.openxmlformats.org/officeDocument/2006/relationships/image" Target="../media/image255.png"/><Relationship Id="rId6" Type="http://schemas.openxmlformats.org/officeDocument/2006/relationships/image" Target="../media/image256.png"/><Relationship Id="rId7" Type="http://schemas.openxmlformats.org/officeDocument/2006/relationships/image" Target="../media/image257.png"/><Relationship Id="rId8" Type="http://schemas.openxmlformats.org/officeDocument/2006/relationships/image" Target="../media/image258.png"/><Relationship Id="rId9" Type="http://schemas.openxmlformats.org/officeDocument/2006/relationships/image" Target="../media/image259.png"/><Relationship Id="rId10" Type="http://schemas.openxmlformats.org/officeDocument/2006/relationships/image" Target="../media/image260.png"/><Relationship Id="rId11" Type="http://schemas.openxmlformats.org/officeDocument/2006/relationships/image" Target="../media/image261.png"/><Relationship Id="rId12" Type="http://schemas.openxmlformats.org/officeDocument/2006/relationships/image" Target="../media/image262.png"/><Relationship Id="rId13" Type="http://schemas.openxmlformats.org/officeDocument/2006/relationships/image" Target="../media/image263.png"/><Relationship Id="rId14" Type="http://schemas.openxmlformats.org/officeDocument/2006/relationships/image" Target="../media/image264.png"/><Relationship Id="rId15" Type="http://schemas.openxmlformats.org/officeDocument/2006/relationships/image" Target="../media/image265.png"/><Relationship Id="rId16" Type="http://schemas.openxmlformats.org/officeDocument/2006/relationships/image" Target="../media/image266.png"/><Relationship Id="rId17" Type="http://schemas.openxmlformats.org/officeDocument/2006/relationships/image" Target="../media/image267.png"/><Relationship Id="rId18" Type="http://schemas.openxmlformats.org/officeDocument/2006/relationships/image" Target="../media/image268.png"/><Relationship Id="rId19" Type="http://schemas.openxmlformats.org/officeDocument/2006/relationships/image" Target="../media/image269.png"/><Relationship Id="rId20" Type="http://schemas.openxmlformats.org/officeDocument/2006/relationships/image" Target="../media/image270.png"/><Relationship Id="rId21" Type="http://schemas.openxmlformats.org/officeDocument/2006/relationships/image" Target="../media/image271.png"/><Relationship Id="rId22" Type="http://schemas.openxmlformats.org/officeDocument/2006/relationships/image" Target="../media/image272.png"/><Relationship Id="rId23" Type="http://schemas.openxmlformats.org/officeDocument/2006/relationships/image" Target="../media/image273.png"/><Relationship Id="rId24" Type="http://schemas.openxmlformats.org/officeDocument/2006/relationships/image" Target="../media/image274.png"/><Relationship Id="rId25" Type="http://schemas.openxmlformats.org/officeDocument/2006/relationships/image" Target="../media/image275.png"/><Relationship Id="rId26" Type="http://schemas.openxmlformats.org/officeDocument/2006/relationships/image" Target="../media/image276.png"/><Relationship Id="rId27" Type="http://schemas.openxmlformats.org/officeDocument/2006/relationships/image" Target="../media/image277.png"/><Relationship Id="rId28" Type="http://schemas.openxmlformats.org/officeDocument/2006/relationships/image" Target="../media/image278.png"/><Relationship Id="rId29" Type="http://schemas.openxmlformats.org/officeDocument/2006/relationships/image" Target="../media/image279.png"/><Relationship Id="rId30" Type="http://schemas.openxmlformats.org/officeDocument/2006/relationships/image" Target="../media/image280.png"/><Relationship Id="rId31" Type="http://schemas.openxmlformats.org/officeDocument/2006/relationships/image" Target="../media/image281.png"/><Relationship Id="rId32" Type="http://schemas.openxmlformats.org/officeDocument/2006/relationships/image" Target="../media/image282.png"/><Relationship Id="rId33" Type="http://schemas.openxmlformats.org/officeDocument/2006/relationships/image" Target="../media/image283.png"/><Relationship Id="rId34" Type="http://schemas.openxmlformats.org/officeDocument/2006/relationships/image" Target="../media/image284.png"/><Relationship Id="rId35" Type="http://schemas.openxmlformats.org/officeDocument/2006/relationships/image" Target="../media/image285.png"/><Relationship Id="rId36" Type="http://schemas.openxmlformats.org/officeDocument/2006/relationships/image" Target="../media/image286.png"/><Relationship Id="rId37" Type="http://schemas.openxmlformats.org/officeDocument/2006/relationships/image" Target="../media/image287.png"/><Relationship Id="rId38" Type="http://schemas.openxmlformats.org/officeDocument/2006/relationships/image" Target="../media/image288.png"/><Relationship Id="rId39" Type="http://schemas.openxmlformats.org/officeDocument/2006/relationships/image" Target="../media/image289.png"/><Relationship Id="rId40" Type="http://schemas.openxmlformats.org/officeDocument/2006/relationships/image" Target="../media/image290.png"/><Relationship Id="rId41" Type="http://schemas.openxmlformats.org/officeDocument/2006/relationships/image" Target="../media/image291.png"/><Relationship Id="rId42" Type="http://schemas.openxmlformats.org/officeDocument/2006/relationships/image" Target="../media/image292.png"/><Relationship Id="rId43" Type="http://schemas.openxmlformats.org/officeDocument/2006/relationships/image" Target="../media/image293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4.png"/><Relationship Id="rId3" Type="http://schemas.openxmlformats.org/officeDocument/2006/relationships/image" Target="../media/image295.png"/><Relationship Id="rId4" Type="http://schemas.openxmlformats.org/officeDocument/2006/relationships/image" Target="../media/image296.png"/><Relationship Id="rId5" Type="http://schemas.openxmlformats.org/officeDocument/2006/relationships/image" Target="../media/image297.png"/><Relationship Id="rId6" Type="http://schemas.openxmlformats.org/officeDocument/2006/relationships/image" Target="../media/image298.png"/><Relationship Id="rId7" Type="http://schemas.openxmlformats.org/officeDocument/2006/relationships/image" Target="../media/image299.png"/><Relationship Id="rId8" Type="http://schemas.openxmlformats.org/officeDocument/2006/relationships/image" Target="../media/image300.png"/><Relationship Id="rId9" Type="http://schemas.openxmlformats.org/officeDocument/2006/relationships/image" Target="../media/image301.png"/><Relationship Id="rId10" Type="http://schemas.openxmlformats.org/officeDocument/2006/relationships/image" Target="../media/image302.png"/><Relationship Id="rId11" Type="http://schemas.openxmlformats.org/officeDocument/2006/relationships/image" Target="../media/image303.png"/><Relationship Id="rId12" Type="http://schemas.openxmlformats.org/officeDocument/2006/relationships/image" Target="../media/image304.png"/><Relationship Id="rId13" Type="http://schemas.openxmlformats.org/officeDocument/2006/relationships/image" Target="../media/image305.png"/><Relationship Id="rId14" Type="http://schemas.openxmlformats.org/officeDocument/2006/relationships/image" Target="../media/image306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image" Target="../media/image33.png"/><Relationship Id="rId17" Type="http://schemas.openxmlformats.org/officeDocument/2006/relationships/image" Target="../media/image34.png"/><Relationship Id="rId18" Type="http://schemas.openxmlformats.org/officeDocument/2006/relationships/image" Target="../media/image35.png"/><Relationship Id="rId19" Type="http://schemas.openxmlformats.org/officeDocument/2006/relationships/image" Target="../media/image36.png"/><Relationship Id="rId20" Type="http://schemas.openxmlformats.org/officeDocument/2006/relationships/image" Target="../media/image37.png"/><Relationship Id="rId21" Type="http://schemas.openxmlformats.org/officeDocument/2006/relationships/image" Target="../media/image38.png"/><Relationship Id="rId22" Type="http://schemas.openxmlformats.org/officeDocument/2006/relationships/image" Target="../media/image39.png"/><Relationship Id="rId23" Type="http://schemas.openxmlformats.org/officeDocument/2006/relationships/image" Target="../media/image40.png"/><Relationship Id="rId24" Type="http://schemas.openxmlformats.org/officeDocument/2006/relationships/image" Target="../media/image41.png"/><Relationship Id="rId25" Type="http://schemas.openxmlformats.org/officeDocument/2006/relationships/image" Target="../media/image42.png"/><Relationship Id="rId26" Type="http://schemas.openxmlformats.org/officeDocument/2006/relationships/image" Target="../media/image43.png"/><Relationship Id="rId27" Type="http://schemas.openxmlformats.org/officeDocument/2006/relationships/image" Target="../media/image44.png"/><Relationship Id="rId28" Type="http://schemas.openxmlformats.org/officeDocument/2006/relationships/image" Target="../media/image45.png"/><Relationship Id="rId29" Type="http://schemas.openxmlformats.org/officeDocument/2006/relationships/image" Target="../media/image46.png"/><Relationship Id="rId30" Type="http://schemas.openxmlformats.org/officeDocument/2006/relationships/image" Target="../media/image47.png"/><Relationship Id="rId31" Type="http://schemas.openxmlformats.org/officeDocument/2006/relationships/image" Target="../media/image48.png"/><Relationship Id="rId32" Type="http://schemas.openxmlformats.org/officeDocument/2006/relationships/image" Target="../media/image49.png"/><Relationship Id="rId33" Type="http://schemas.openxmlformats.org/officeDocument/2006/relationships/image" Target="../media/image50.png"/><Relationship Id="rId34" Type="http://schemas.openxmlformats.org/officeDocument/2006/relationships/image" Target="../media/image51.png"/><Relationship Id="rId35" Type="http://schemas.openxmlformats.org/officeDocument/2006/relationships/image" Target="../media/image52.png"/><Relationship Id="rId36" Type="http://schemas.openxmlformats.org/officeDocument/2006/relationships/image" Target="../media/image53.png"/><Relationship Id="rId37" Type="http://schemas.openxmlformats.org/officeDocument/2006/relationships/image" Target="../media/image54.png"/><Relationship Id="rId38" Type="http://schemas.openxmlformats.org/officeDocument/2006/relationships/image" Target="../media/image55.png"/><Relationship Id="rId39" Type="http://schemas.openxmlformats.org/officeDocument/2006/relationships/image" Target="../media/image56.png"/><Relationship Id="rId40" Type="http://schemas.openxmlformats.org/officeDocument/2006/relationships/image" Target="../media/image57.png"/><Relationship Id="rId41" Type="http://schemas.openxmlformats.org/officeDocument/2006/relationships/image" Target="../media/image58.png"/><Relationship Id="rId42" Type="http://schemas.openxmlformats.org/officeDocument/2006/relationships/image" Target="../media/image59.png"/><Relationship Id="rId43" Type="http://schemas.openxmlformats.org/officeDocument/2006/relationships/image" Target="../media/image60.png"/><Relationship Id="rId44" Type="http://schemas.openxmlformats.org/officeDocument/2006/relationships/image" Target="../media/image61.png"/><Relationship Id="rId45" Type="http://schemas.openxmlformats.org/officeDocument/2006/relationships/image" Target="../media/image62.png"/><Relationship Id="rId46" Type="http://schemas.openxmlformats.org/officeDocument/2006/relationships/image" Target="../media/image63.png"/><Relationship Id="rId47" Type="http://schemas.openxmlformats.org/officeDocument/2006/relationships/image" Target="../media/image64.png"/><Relationship Id="rId48" Type="http://schemas.openxmlformats.org/officeDocument/2006/relationships/image" Target="../media/image65.png"/><Relationship Id="rId49" Type="http://schemas.openxmlformats.org/officeDocument/2006/relationships/image" Target="../media/image66.png"/><Relationship Id="rId50" Type="http://schemas.openxmlformats.org/officeDocument/2006/relationships/image" Target="../media/image67.png"/><Relationship Id="rId51" Type="http://schemas.openxmlformats.org/officeDocument/2006/relationships/image" Target="../media/image68.png"/><Relationship Id="rId52" Type="http://schemas.openxmlformats.org/officeDocument/2006/relationships/image" Target="../media/image69.png"/><Relationship Id="rId53" Type="http://schemas.openxmlformats.org/officeDocument/2006/relationships/image" Target="../media/image70.png"/><Relationship Id="rId54" Type="http://schemas.openxmlformats.org/officeDocument/2006/relationships/image" Target="../media/image71.png"/><Relationship Id="rId55" Type="http://schemas.openxmlformats.org/officeDocument/2006/relationships/image" Target="../media/image72.png"/><Relationship Id="rId56" Type="http://schemas.openxmlformats.org/officeDocument/2006/relationships/image" Target="../media/image73.png"/><Relationship Id="rId57" Type="http://schemas.openxmlformats.org/officeDocument/2006/relationships/image" Target="../media/image74.png"/><Relationship Id="rId58" Type="http://schemas.openxmlformats.org/officeDocument/2006/relationships/image" Target="../media/image75.png"/><Relationship Id="rId59" Type="http://schemas.openxmlformats.org/officeDocument/2006/relationships/image" Target="../media/image76.png"/><Relationship Id="rId60" Type="http://schemas.openxmlformats.org/officeDocument/2006/relationships/image" Target="../media/image77.png"/><Relationship Id="rId61" Type="http://schemas.openxmlformats.org/officeDocument/2006/relationships/image" Target="../media/image78.png"/><Relationship Id="rId62" Type="http://schemas.openxmlformats.org/officeDocument/2006/relationships/image" Target="../media/image79.png"/><Relationship Id="rId63" Type="http://schemas.openxmlformats.org/officeDocument/2006/relationships/image" Target="../media/image80.png"/><Relationship Id="rId64" Type="http://schemas.openxmlformats.org/officeDocument/2006/relationships/image" Target="../media/image81.png"/><Relationship Id="rId65" Type="http://schemas.openxmlformats.org/officeDocument/2006/relationships/image" Target="../media/image82.png"/><Relationship Id="rId66" Type="http://schemas.openxmlformats.org/officeDocument/2006/relationships/image" Target="../media/image83.png"/><Relationship Id="rId67" Type="http://schemas.openxmlformats.org/officeDocument/2006/relationships/image" Target="../media/image84.png"/><Relationship Id="rId68" Type="http://schemas.openxmlformats.org/officeDocument/2006/relationships/image" Target="../media/image85.png"/><Relationship Id="rId69" Type="http://schemas.openxmlformats.org/officeDocument/2006/relationships/image" Target="../media/image86.png"/><Relationship Id="rId70" Type="http://schemas.openxmlformats.org/officeDocument/2006/relationships/image" Target="../media/image87.png"/><Relationship Id="rId71" Type="http://schemas.openxmlformats.org/officeDocument/2006/relationships/image" Target="../media/image88.png"/><Relationship Id="rId72" Type="http://schemas.openxmlformats.org/officeDocument/2006/relationships/image" Target="../media/image89.png"/><Relationship Id="rId73" Type="http://schemas.openxmlformats.org/officeDocument/2006/relationships/image" Target="../media/image90.png"/><Relationship Id="rId74" Type="http://schemas.openxmlformats.org/officeDocument/2006/relationships/image" Target="../media/image91.png"/><Relationship Id="rId75" Type="http://schemas.openxmlformats.org/officeDocument/2006/relationships/image" Target="../media/image92.png"/><Relationship Id="rId76" Type="http://schemas.openxmlformats.org/officeDocument/2006/relationships/image" Target="../media/image93.png"/><Relationship Id="rId77" Type="http://schemas.openxmlformats.org/officeDocument/2006/relationships/image" Target="../media/image94.png"/><Relationship Id="rId78" Type="http://schemas.openxmlformats.org/officeDocument/2006/relationships/image" Target="../media/image95.png"/><Relationship Id="rId79" Type="http://schemas.openxmlformats.org/officeDocument/2006/relationships/image" Target="../media/image96.png"/><Relationship Id="rId80" Type="http://schemas.openxmlformats.org/officeDocument/2006/relationships/image" Target="../media/image97.png"/><Relationship Id="rId81" Type="http://schemas.openxmlformats.org/officeDocument/2006/relationships/image" Target="../media/image98.png"/><Relationship Id="rId82" Type="http://schemas.openxmlformats.org/officeDocument/2006/relationships/image" Target="../media/image99.png"/><Relationship Id="rId83" Type="http://schemas.openxmlformats.org/officeDocument/2006/relationships/image" Target="../media/image100.png"/><Relationship Id="rId84" Type="http://schemas.openxmlformats.org/officeDocument/2006/relationships/image" Target="../media/image101.png"/><Relationship Id="rId85" Type="http://schemas.openxmlformats.org/officeDocument/2006/relationships/image" Target="../media/image102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7.png"/><Relationship Id="rId3" Type="http://schemas.openxmlformats.org/officeDocument/2006/relationships/image" Target="../media/image308.png"/><Relationship Id="rId4" Type="http://schemas.openxmlformats.org/officeDocument/2006/relationships/image" Target="../media/image309.png"/><Relationship Id="rId5" Type="http://schemas.openxmlformats.org/officeDocument/2006/relationships/image" Target="../media/image310.png"/><Relationship Id="rId6" Type="http://schemas.openxmlformats.org/officeDocument/2006/relationships/image" Target="../media/image311.png"/><Relationship Id="rId7" Type="http://schemas.openxmlformats.org/officeDocument/2006/relationships/image" Target="../media/image312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3.png"/><Relationship Id="rId3" Type="http://schemas.openxmlformats.org/officeDocument/2006/relationships/image" Target="../media/image314.png"/><Relationship Id="rId4" Type="http://schemas.openxmlformats.org/officeDocument/2006/relationships/image" Target="../media/image315.png"/><Relationship Id="rId5" Type="http://schemas.openxmlformats.org/officeDocument/2006/relationships/image" Target="../media/image316.jpg"/><Relationship Id="rId6" Type="http://schemas.openxmlformats.org/officeDocument/2006/relationships/image" Target="../media/image317.png"/><Relationship Id="rId7" Type="http://schemas.openxmlformats.org/officeDocument/2006/relationships/image" Target="../media/image318.png"/><Relationship Id="rId8" Type="http://schemas.openxmlformats.org/officeDocument/2006/relationships/image" Target="../media/image319.png"/><Relationship Id="rId9" Type="http://schemas.openxmlformats.org/officeDocument/2006/relationships/image" Target="../media/image320.png"/><Relationship Id="rId10" Type="http://schemas.openxmlformats.org/officeDocument/2006/relationships/image" Target="../media/image321.png"/><Relationship Id="rId11" Type="http://schemas.openxmlformats.org/officeDocument/2006/relationships/image" Target="../media/image322.png"/><Relationship Id="rId12" Type="http://schemas.openxmlformats.org/officeDocument/2006/relationships/image" Target="../media/image323.png"/><Relationship Id="rId13" Type="http://schemas.openxmlformats.org/officeDocument/2006/relationships/image" Target="../media/image324.png"/><Relationship Id="rId14" Type="http://schemas.openxmlformats.org/officeDocument/2006/relationships/image" Target="../media/image325.png"/><Relationship Id="rId15" Type="http://schemas.openxmlformats.org/officeDocument/2006/relationships/image" Target="../media/image326.png"/><Relationship Id="rId16" Type="http://schemas.openxmlformats.org/officeDocument/2006/relationships/image" Target="../media/image327.png"/><Relationship Id="rId17" Type="http://schemas.openxmlformats.org/officeDocument/2006/relationships/image" Target="../media/image328.png"/><Relationship Id="rId18" Type="http://schemas.openxmlformats.org/officeDocument/2006/relationships/image" Target="../media/image329.png"/><Relationship Id="rId19" Type="http://schemas.openxmlformats.org/officeDocument/2006/relationships/image" Target="../media/image330.png"/><Relationship Id="rId20" Type="http://schemas.openxmlformats.org/officeDocument/2006/relationships/image" Target="../media/image331.png"/><Relationship Id="rId21" Type="http://schemas.openxmlformats.org/officeDocument/2006/relationships/image" Target="../media/image332.png"/><Relationship Id="rId22" Type="http://schemas.openxmlformats.org/officeDocument/2006/relationships/image" Target="../media/image333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4.png"/><Relationship Id="rId3" Type="http://schemas.openxmlformats.org/officeDocument/2006/relationships/image" Target="../media/image335.png"/><Relationship Id="rId4" Type="http://schemas.openxmlformats.org/officeDocument/2006/relationships/image" Target="../media/image336.png"/><Relationship Id="rId5" Type="http://schemas.openxmlformats.org/officeDocument/2006/relationships/image" Target="../media/image337.png"/><Relationship Id="rId6" Type="http://schemas.openxmlformats.org/officeDocument/2006/relationships/image" Target="../media/image338.png"/><Relationship Id="rId7" Type="http://schemas.openxmlformats.org/officeDocument/2006/relationships/image" Target="../media/image339.png"/><Relationship Id="rId8" Type="http://schemas.openxmlformats.org/officeDocument/2006/relationships/image" Target="../media/image340.png"/><Relationship Id="rId9" Type="http://schemas.openxmlformats.org/officeDocument/2006/relationships/image" Target="../media/image341.png"/><Relationship Id="rId10" Type="http://schemas.openxmlformats.org/officeDocument/2006/relationships/image" Target="../media/image342.png"/><Relationship Id="rId11" Type="http://schemas.openxmlformats.org/officeDocument/2006/relationships/image" Target="../media/image343.png"/><Relationship Id="rId12" Type="http://schemas.openxmlformats.org/officeDocument/2006/relationships/image" Target="../media/image344.png"/><Relationship Id="rId13" Type="http://schemas.openxmlformats.org/officeDocument/2006/relationships/image" Target="../media/image345.png"/><Relationship Id="rId14" Type="http://schemas.openxmlformats.org/officeDocument/2006/relationships/image" Target="../media/image346.png"/><Relationship Id="rId15" Type="http://schemas.openxmlformats.org/officeDocument/2006/relationships/image" Target="../media/image347.png"/><Relationship Id="rId16" Type="http://schemas.openxmlformats.org/officeDocument/2006/relationships/image" Target="../media/image348.png"/><Relationship Id="rId17" Type="http://schemas.openxmlformats.org/officeDocument/2006/relationships/image" Target="../media/image349.png"/><Relationship Id="rId18" Type="http://schemas.openxmlformats.org/officeDocument/2006/relationships/image" Target="../media/image350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1.png"/><Relationship Id="rId3" Type="http://schemas.openxmlformats.org/officeDocument/2006/relationships/image" Target="../media/image352.png"/><Relationship Id="rId4" Type="http://schemas.openxmlformats.org/officeDocument/2006/relationships/image" Target="../media/image353.png"/><Relationship Id="rId5" Type="http://schemas.openxmlformats.org/officeDocument/2006/relationships/image" Target="../media/image354.png"/><Relationship Id="rId6" Type="http://schemas.openxmlformats.org/officeDocument/2006/relationships/image" Target="../media/image355.png"/><Relationship Id="rId7" Type="http://schemas.openxmlformats.org/officeDocument/2006/relationships/image" Target="../media/image356.png"/><Relationship Id="rId8" Type="http://schemas.openxmlformats.org/officeDocument/2006/relationships/image" Target="../media/image357.png"/><Relationship Id="rId9" Type="http://schemas.openxmlformats.org/officeDocument/2006/relationships/image" Target="../media/image358.png"/><Relationship Id="rId10" Type="http://schemas.openxmlformats.org/officeDocument/2006/relationships/image" Target="../media/image359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0.png"/><Relationship Id="rId3" Type="http://schemas.openxmlformats.org/officeDocument/2006/relationships/image" Target="../media/image361.png"/><Relationship Id="rId4" Type="http://schemas.openxmlformats.org/officeDocument/2006/relationships/image" Target="../media/image362.png"/><Relationship Id="rId5" Type="http://schemas.openxmlformats.org/officeDocument/2006/relationships/image" Target="../media/image363.png"/><Relationship Id="rId6" Type="http://schemas.openxmlformats.org/officeDocument/2006/relationships/image" Target="../media/image364.png"/><Relationship Id="rId7" Type="http://schemas.openxmlformats.org/officeDocument/2006/relationships/image" Target="../media/image365.png"/><Relationship Id="rId8" Type="http://schemas.openxmlformats.org/officeDocument/2006/relationships/image" Target="../media/image366.png"/><Relationship Id="rId9" Type="http://schemas.openxmlformats.org/officeDocument/2006/relationships/image" Target="../media/image367.png"/><Relationship Id="rId10" Type="http://schemas.openxmlformats.org/officeDocument/2006/relationships/image" Target="../media/image368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9.png"/><Relationship Id="rId3" Type="http://schemas.openxmlformats.org/officeDocument/2006/relationships/image" Target="../media/image370.png"/><Relationship Id="rId4" Type="http://schemas.openxmlformats.org/officeDocument/2006/relationships/image" Target="../media/image371.png"/><Relationship Id="rId5" Type="http://schemas.openxmlformats.org/officeDocument/2006/relationships/image" Target="../media/image372.png"/><Relationship Id="rId6" Type="http://schemas.openxmlformats.org/officeDocument/2006/relationships/image" Target="../media/image373.png"/><Relationship Id="rId7" Type="http://schemas.openxmlformats.org/officeDocument/2006/relationships/image" Target="../media/image374.png"/><Relationship Id="rId8" Type="http://schemas.openxmlformats.org/officeDocument/2006/relationships/image" Target="../media/image375.png"/><Relationship Id="rId9" Type="http://schemas.openxmlformats.org/officeDocument/2006/relationships/image" Target="../media/image376.png"/><Relationship Id="rId10" Type="http://schemas.openxmlformats.org/officeDocument/2006/relationships/image" Target="../media/image377.png"/><Relationship Id="rId11" Type="http://schemas.openxmlformats.org/officeDocument/2006/relationships/image" Target="../media/image378.png"/><Relationship Id="rId12" Type="http://schemas.openxmlformats.org/officeDocument/2006/relationships/image" Target="../media/image379.png"/><Relationship Id="rId13" Type="http://schemas.openxmlformats.org/officeDocument/2006/relationships/image" Target="../media/image380.png"/><Relationship Id="rId14" Type="http://schemas.openxmlformats.org/officeDocument/2006/relationships/image" Target="../media/image381.png"/><Relationship Id="rId15" Type="http://schemas.openxmlformats.org/officeDocument/2006/relationships/image" Target="../media/image382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3.png"/><Relationship Id="rId3" Type="http://schemas.openxmlformats.org/officeDocument/2006/relationships/image" Target="../media/image384.png"/><Relationship Id="rId4" Type="http://schemas.openxmlformats.org/officeDocument/2006/relationships/image" Target="../media/image385.png"/><Relationship Id="rId5" Type="http://schemas.openxmlformats.org/officeDocument/2006/relationships/image" Target="../media/image386.png"/><Relationship Id="rId6" Type="http://schemas.openxmlformats.org/officeDocument/2006/relationships/image" Target="../media/image387.png"/><Relationship Id="rId7" Type="http://schemas.openxmlformats.org/officeDocument/2006/relationships/image" Target="../media/image388.png"/><Relationship Id="rId8" Type="http://schemas.openxmlformats.org/officeDocument/2006/relationships/image" Target="../media/image389.png"/><Relationship Id="rId9" Type="http://schemas.openxmlformats.org/officeDocument/2006/relationships/image" Target="../media/image390.png"/><Relationship Id="rId10" Type="http://schemas.openxmlformats.org/officeDocument/2006/relationships/image" Target="../media/image391.png"/><Relationship Id="rId11" Type="http://schemas.openxmlformats.org/officeDocument/2006/relationships/image" Target="../media/image392.png"/><Relationship Id="rId12" Type="http://schemas.openxmlformats.org/officeDocument/2006/relationships/image" Target="../media/image393.png"/><Relationship Id="rId13" Type="http://schemas.openxmlformats.org/officeDocument/2006/relationships/image" Target="../media/image394.png"/><Relationship Id="rId14" Type="http://schemas.openxmlformats.org/officeDocument/2006/relationships/image" Target="../media/image395.png"/><Relationship Id="rId15" Type="http://schemas.openxmlformats.org/officeDocument/2006/relationships/image" Target="../media/image396.png"/><Relationship Id="rId16" Type="http://schemas.openxmlformats.org/officeDocument/2006/relationships/image" Target="../media/image397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8.png"/><Relationship Id="rId3" Type="http://schemas.openxmlformats.org/officeDocument/2006/relationships/image" Target="../media/image399.png"/><Relationship Id="rId4" Type="http://schemas.openxmlformats.org/officeDocument/2006/relationships/image" Target="../media/image400.png"/><Relationship Id="rId5" Type="http://schemas.openxmlformats.org/officeDocument/2006/relationships/image" Target="../media/image401.png"/><Relationship Id="rId6" Type="http://schemas.openxmlformats.org/officeDocument/2006/relationships/image" Target="../media/image402.png"/><Relationship Id="rId7" Type="http://schemas.openxmlformats.org/officeDocument/2006/relationships/image" Target="../media/image403.png"/><Relationship Id="rId8" Type="http://schemas.openxmlformats.org/officeDocument/2006/relationships/image" Target="../media/image404.png"/><Relationship Id="rId9" Type="http://schemas.openxmlformats.org/officeDocument/2006/relationships/image" Target="../media/image405.png"/><Relationship Id="rId10" Type="http://schemas.openxmlformats.org/officeDocument/2006/relationships/image" Target="../media/image406.png"/><Relationship Id="rId11" Type="http://schemas.openxmlformats.org/officeDocument/2006/relationships/image" Target="../media/image407.jpg"/><Relationship Id="rId12" Type="http://schemas.openxmlformats.org/officeDocument/2006/relationships/image" Target="../media/image408.jpg"/><Relationship Id="rId13" Type="http://schemas.openxmlformats.org/officeDocument/2006/relationships/image" Target="../media/image409.png"/><Relationship Id="rId14" Type="http://schemas.openxmlformats.org/officeDocument/2006/relationships/image" Target="../media/image410.png"/><Relationship Id="rId15" Type="http://schemas.openxmlformats.org/officeDocument/2006/relationships/image" Target="../media/image411.png"/><Relationship Id="rId16" Type="http://schemas.openxmlformats.org/officeDocument/2006/relationships/image" Target="../media/image412.png"/><Relationship Id="rId17" Type="http://schemas.openxmlformats.org/officeDocument/2006/relationships/image" Target="../media/image413.png"/><Relationship Id="rId18" Type="http://schemas.openxmlformats.org/officeDocument/2006/relationships/image" Target="../media/image414.png"/><Relationship Id="rId19" Type="http://schemas.openxmlformats.org/officeDocument/2006/relationships/image" Target="../media/image415.png"/><Relationship Id="rId20" Type="http://schemas.openxmlformats.org/officeDocument/2006/relationships/image" Target="../media/image416.png"/><Relationship Id="rId21" Type="http://schemas.openxmlformats.org/officeDocument/2006/relationships/image" Target="../media/image417.png"/><Relationship Id="rId22" Type="http://schemas.openxmlformats.org/officeDocument/2006/relationships/image" Target="../media/image418.png"/><Relationship Id="rId23" Type="http://schemas.openxmlformats.org/officeDocument/2006/relationships/image" Target="../media/image419.png"/><Relationship Id="rId24" Type="http://schemas.openxmlformats.org/officeDocument/2006/relationships/image" Target="../media/image420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1.png"/><Relationship Id="rId3" Type="http://schemas.openxmlformats.org/officeDocument/2006/relationships/image" Target="../media/image422.png"/><Relationship Id="rId4" Type="http://schemas.openxmlformats.org/officeDocument/2006/relationships/image" Target="../media/image423.png"/><Relationship Id="rId5" Type="http://schemas.openxmlformats.org/officeDocument/2006/relationships/image" Target="../media/image424.png"/><Relationship Id="rId6" Type="http://schemas.openxmlformats.org/officeDocument/2006/relationships/image" Target="../media/image425.png"/><Relationship Id="rId7" Type="http://schemas.openxmlformats.org/officeDocument/2006/relationships/image" Target="../media/image426.png"/><Relationship Id="rId8" Type="http://schemas.openxmlformats.org/officeDocument/2006/relationships/image" Target="../media/image427.png"/><Relationship Id="rId9" Type="http://schemas.openxmlformats.org/officeDocument/2006/relationships/image" Target="../media/image428.png"/><Relationship Id="rId10" Type="http://schemas.openxmlformats.org/officeDocument/2006/relationships/image" Target="../media/image429.png"/><Relationship Id="rId11" Type="http://schemas.openxmlformats.org/officeDocument/2006/relationships/image" Target="../media/image430.png"/><Relationship Id="rId12" Type="http://schemas.openxmlformats.org/officeDocument/2006/relationships/image" Target="../media/image431.png"/><Relationship Id="rId13" Type="http://schemas.openxmlformats.org/officeDocument/2006/relationships/image" Target="../media/image432.png"/><Relationship Id="rId14" Type="http://schemas.openxmlformats.org/officeDocument/2006/relationships/image" Target="../media/image433.png"/><Relationship Id="rId15" Type="http://schemas.openxmlformats.org/officeDocument/2006/relationships/image" Target="../media/image434.png"/><Relationship Id="rId16" Type="http://schemas.openxmlformats.org/officeDocument/2006/relationships/image" Target="../media/image435.png"/><Relationship Id="rId17" Type="http://schemas.openxmlformats.org/officeDocument/2006/relationships/image" Target="../media/image436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7.png"/><Relationship Id="rId3" Type="http://schemas.openxmlformats.org/officeDocument/2006/relationships/image" Target="../media/image438.png"/><Relationship Id="rId4" Type="http://schemas.openxmlformats.org/officeDocument/2006/relationships/image" Target="../media/image439.png"/><Relationship Id="rId5" Type="http://schemas.openxmlformats.org/officeDocument/2006/relationships/image" Target="../media/image440.png"/><Relationship Id="rId6" Type="http://schemas.openxmlformats.org/officeDocument/2006/relationships/image" Target="../media/image441.png"/><Relationship Id="rId7" Type="http://schemas.openxmlformats.org/officeDocument/2006/relationships/image" Target="../media/image442.png"/><Relationship Id="rId8" Type="http://schemas.openxmlformats.org/officeDocument/2006/relationships/image" Target="../media/image443.png"/><Relationship Id="rId9" Type="http://schemas.openxmlformats.org/officeDocument/2006/relationships/image" Target="../media/image444.png"/><Relationship Id="rId10" Type="http://schemas.openxmlformats.org/officeDocument/2006/relationships/image" Target="../media/image445.png"/><Relationship Id="rId11" Type="http://schemas.openxmlformats.org/officeDocument/2006/relationships/image" Target="../media/image446.png"/><Relationship Id="rId12" Type="http://schemas.openxmlformats.org/officeDocument/2006/relationships/image" Target="../media/image447.png"/><Relationship Id="rId13" Type="http://schemas.openxmlformats.org/officeDocument/2006/relationships/image" Target="../media/image448.jpg"/><Relationship Id="rId14" Type="http://schemas.openxmlformats.org/officeDocument/2006/relationships/image" Target="../media/image449.jpg"/><Relationship Id="rId15" Type="http://schemas.openxmlformats.org/officeDocument/2006/relationships/image" Target="../media/image450.png"/><Relationship Id="rId16" Type="http://schemas.openxmlformats.org/officeDocument/2006/relationships/image" Target="../media/image451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Relationship Id="rId11" Type="http://schemas.openxmlformats.org/officeDocument/2006/relationships/image" Target="../media/image112.png"/><Relationship Id="rId12" Type="http://schemas.openxmlformats.org/officeDocument/2006/relationships/image" Target="../media/image113.png"/><Relationship Id="rId13" Type="http://schemas.openxmlformats.org/officeDocument/2006/relationships/image" Target="../media/image114.png"/><Relationship Id="rId14" Type="http://schemas.openxmlformats.org/officeDocument/2006/relationships/image" Target="../media/image115.png"/><Relationship Id="rId15" Type="http://schemas.openxmlformats.org/officeDocument/2006/relationships/image" Target="../media/image116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2.png"/><Relationship Id="rId3" Type="http://schemas.openxmlformats.org/officeDocument/2006/relationships/image" Target="../media/image453.png"/><Relationship Id="rId4" Type="http://schemas.openxmlformats.org/officeDocument/2006/relationships/image" Target="../media/image454.png"/><Relationship Id="rId5" Type="http://schemas.openxmlformats.org/officeDocument/2006/relationships/image" Target="../media/image455.png"/><Relationship Id="rId6" Type="http://schemas.openxmlformats.org/officeDocument/2006/relationships/image" Target="../media/image456.png"/><Relationship Id="rId7" Type="http://schemas.openxmlformats.org/officeDocument/2006/relationships/image" Target="../media/image457.png"/><Relationship Id="rId8" Type="http://schemas.openxmlformats.org/officeDocument/2006/relationships/image" Target="../media/image458.png"/><Relationship Id="rId9" Type="http://schemas.openxmlformats.org/officeDocument/2006/relationships/image" Target="../media/image459.png"/><Relationship Id="rId10" Type="http://schemas.openxmlformats.org/officeDocument/2006/relationships/image" Target="../media/image460.png"/><Relationship Id="rId11" Type="http://schemas.openxmlformats.org/officeDocument/2006/relationships/image" Target="../media/image461.png"/><Relationship Id="rId12" Type="http://schemas.openxmlformats.org/officeDocument/2006/relationships/image" Target="../media/image462.png"/><Relationship Id="rId13" Type="http://schemas.openxmlformats.org/officeDocument/2006/relationships/image" Target="../media/image463.png"/><Relationship Id="rId14" Type="http://schemas.openxmlformats.org/officeDocument/2006/relationships/image" Target="../media/image464.png"/><Relationship Id="rId15" Type="http://schemas.openxmlformats.org/officeDocument/2006/relationships/image" Target="../media/image465.png"/><Relationship Id="rId16" Type="http://schemas.openxmlformats.org/officeDocument/2006/relationships/image" Target="../media/image466.png"/><Relationship Id="rId17" Type="http://schemas.openxmlformats.org/officeDocument/2006/relationships/image" Target="../media/image467.png"/><Relationship Id="rId18" Type="http://schemas.openxmlformats.org/officeDocument/2006/relationships/image" Target="../media/image468.png"/><Relationship Id="rId19" Type="http://schemas.openxmlformats.org/officeDocument/2006/relationships/image" Target="../media/image469.png"/><Relationship Id="rId20" Type="http://schemas.openxmlformats.org/officeDocument/2006/relationships/image" Target="../media/image470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1.png"/><Relationship Id="rId3" Type="http://schemas.openxmlformats.org/officeDocument/2006/relationships/image" Target="../media/image472.png"/><Relationship Id="rId4" Type="http://schemas.openxmlformats.org/officeDocument/2006/relationships/image" Target="../media/image473.png"/><Relationship Id="rId5" Type="http://schemas.openxmlformats.org/officeDocument/2006/relationships/image" Target="../media/image474.png"/><Relationship Id="rId6" Type="http://schemas.openxmlformats.org/officeDocument/2006/relationships/image" Target="../media/image475.png"/><Relationship Id="rId7" Type="http://schemas.openxmlformats.org/officeDocument/2006/relationships/image" Target="../media/image476.png"/><Relationship Id="rId8" Type="http://schemas.openxmlformats.org/officeDocument/2006/relationships/image" Target="../media/image477.png"/><Relationship Id="rId9" Type="http://schemas.openxmlformats.org/officeDocument/2006/relationships/image" Target="../media/image478.png"/><Relationship Id="rId10" Type="http://schemas.openxmlformats.org/officeDocument/2006/relationships/image" Target="../media/image479.png"/><Relationship Id="rId11" Type="http://schemas.openxmlformats.org/officeDocument/2006/relationships/image" Target="../media/image480.png"/><Relationship Id="rId12" Type="http://schemas.openxmlformats.org/officeDocument/2006/relationships/image" Target="../media/image481.png"/><Relationship Id="rId13" Type="http://schemas.openxmlformats.org/officeDocument/2006/relationships/image" Target="../media/image482.png"/><Relationship Id="rId14" Type="http://schemas.openxmlformats.org/officeDocument/2006/relationships/image" Target="../media/image483.png"/><Relationship Id="rId15" Type="http://schemas.openxmlformats.org/officeDocument/2006/relationships/image" Target="../media/image484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5.png"/><Relationship Id="rId3" Type="http://schemas.openxmlformats.org/officeDocument/2006/relationships/image" Target="../media/image486.png"/><Relationship Id="rId4" Type="http://schemas.openxmlformats.org/officeDocument/2006/relationships/image" Target="../media/image487.png"/><Relationship Id="rId5" Type="http://schemas.openxmlformats.org/officeDocument/2006/relationships/image" Target="../media/image488.png"/><Relationship Id="rId6" Type="http://schemas.openxmlformats.org/officeDocument/2006/relationships/image" Target="../media/image489.png"/><Relationship Id="rId7" Type="http://schemas.openxmlformats.org/officeDocument/2006/relationships/image" Target="../media/image490.png"/><Relationship Id="rId8" Type="http://schemas.openxmlformats.org/officeDocument/2006/relationships/image" Target="../media/image491.png"/><Relationship Id="rId9" Type="http://schemas.openxmlformats.org/officeDocument/2006/relationships/image" Target="../media/image492.png"/><Relationship Id="rId10" Type="http://schemas.openxmlformats.org/officeDocument/2006/relationships/image" Target="../media/image493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4.png"/><Relationship Id="rId3" Type="http://schemas.openxmlformats.org/officeDocument/2006/relationships/image" Target="../media/image495.png"/><Relationship Id="rId4" Type="http://schemas.openxmlformats.org/officeDocument/2006/relationships/image" Target="../media/image496.png"/><Relationship Id="rId5" Type="http://schemas.openxmlformats.org/officeDocument/2006/relationships/image" Target="../media/image497.png"/><Relationship Id="rId6" Type="http://schemas.openxmlformats.org/officeDocument/2006/relationships/image" Target="../media/image498.png"/><Relationship Id="rId7" Type="http://schemas.openxmlformats.org/officeDocument/2006/relationships/image" Target="../media/image499.png"/><Relationship Id="rId8" Type="http://schemas.openxmlformats.org/officeDocument/2006/relationships/image" Target="../media/image500.png"/><Relationship Id="rId9" Type="http://schemas.openxmlformats.org/officeDocument/2006/relationships/image" Target="../media/image501.png"/><Relationship Id="rId10" Type="http://schemas.openxmlformats.org/officeDocument/2006/relationships/image" Target="../media/image502.png"/><Relationship Id="rId11" Type="http://schemas.openxmlformats.org/officeDocument/2006/relationships/image" Target="../media/image503.png"/><Relationship Id="rId12" Type="http://schemas.openxmlformats.org/officeDocument/2006/relationships/image" Target="../media/image504.png"/><Relationship Id="rId13" Type="http://schemas.openxmlformats.org/officeDocument/2006/relationships/image" Target="../media/image505.png"/><Relationship Id="rId14" Type="http://schemas.openxmlformats.org/officeDocument/2006/relationships/image" Target="../media/image506.png"/><Relationship Id="rId15" Type="http://schemas.openxmlformats.org/officeDocument/2006/relationships/image" Target="../media/image507.png"/><Relationship Id="rId16" Type="http://schemas.openxmlformats.org/officeDocument/2006/relationships/image" Target="../media/image508.png"/><Relationship Id="rId17" Type="http://schemas.openxmlformats.org/officeDocument/2006/relationships/image" Target="../media/image509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0.png"/><Relationship Id="rId3" Type="http://schemas.openxmlformats.org/officeDocument/2006/relationships/image" Target="../media/image511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2.png"/><Relationship Id="rId3" Type="http://schemas.openxmlformats.org/officeDocument/2006/relationships/image" Target="../media/image513.png"/><Relationship Id="rId4" Type="http://schemas.openxmlformats.org/officeDocument/2006/relationships/image" Target="../media/image514.png"/><Relationship Id="rId5" Type="http://schemas.openxmlformats.org/officeDocument/2006/relationships/image" Target="../media/image515.png"/><Relationship Id="rId6" Type="http://schemas.openxmlformats.org/officeDocument/2006/relationships/image" Target="../media/image516.png"/><Relationship Id="rId7" Type="http://schemas.openxmlformats.org/officeDocument/2006/relationships/image" Target="../media/image517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8.png"/><Relationship Id="rId3" Type="http://schemas.openxmlformats.org/officeDocument/2006/relationships/image" Target="../media/image519.png"/><Relationship Id="rId4" Type="http://schemas.openxmlformats.org/officeDocument/2006/relationships/image" Target="../media/image520.png"/><Relationship Id="rId5" Type="http://schemas.openxmlformats.org/officeDocument/2006/relationships/image" Target="../media/image521.png"/><Relationship Id="rId6" Type="http://schemas.openxmlformats.org/officeDocument/2006/relationships/image" Target="../media/image522.png"/><Relationship Id="rId7" Type="http://schemas.openxmlformats.org/officeDocument/2006/relationships/image" Target="../media/image523.png"/><Relationship Id="rId8" Type="http://schemas.openxmlformats.org/officeDocument/2006/relationships/image" Target="../media/image524.png"/><Relationship Id="rId9" Type="http://schemas.openxmlformats.org/officeDocument/2006/relationships/image" Target="../media/image525.png"/><Relationship Id="rId10" Type="http://schemas.openxmlformats.org/officeDocument/2006/relationships/image" Target="../media/image526.png"/><Relationship Id="rId11" Type="http://schemas.openxmlformats.org/officeDocument/2006/relationships/image" Target="../media/image527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8.png"/><Relationship Id="rId3" Type="http://schemas.openxmlformats.org/officeDocument/2006/relationships/image" Target="../media/image529.png"/><Relationship Id="rId4" Type="http://schemas.openxmlformats.org/officeDocument/2006/relationships/image" Target="../media/image530.png"/><Relationship Id="rId5" Type="http://schemas.openxmlformats.org/officeDocument/2006/relationships/image" Target="../media/image531.png"/><Relationship Id="rId6" Type="http://schemas.openxmlformats.org/officeDocument/2006/relationships/image" Target="../media/image532.png"/><Relationship Id="rId7" Type="http://schemas.openxmlformats.org/officeDocument/2006/relationships/image" Target="../media/image533.png"/><Relationship Id="rId8" Type="http://schemas.openxmlformats.org/officeDocument/2006/relationships/image" Target="../media/image534.png"/><Relationship Id="rId9" Type="http://schemas.openxmlformats.org/officeDocument/2006/relationships/image" Target="../media/image535.png"/><Relationship Id="rId10" Type="http://schemas.openxmlformats.org/officeDocument/2006/relationships/image" Target="../media/image536.png"/><Relationship Id="rId11" Type="http://schemas.openxmlformats.org/officeDocument/2006/relationships/image" Target="../media/image537.png"/><Relationship Id="rId12" Type="http://schemas.openxmlformats.org/officeDocument/2006/relationships/image" Target="../media/image538.png"/><Relationship Id="rId13" Type="http://schemas.openxmlformats.org/officeDocument/2006/relationships/image" Target="../media/image539.png"/><Relationship Id="rId14" Type="http://schemas.openxmlformats.org/officeDocument/2006/relationships/image" Target="../media/image540.png"/><Relationship Id="rId15" Type="http://schemas.openxmlformats.org/officeDocument/2006/relationships/image" Target="../media/image541.png"/><Relationship Id="rId16" Type="http://schemas.openxmlformats.org/officeDocument/2006/relationships/image" Target="../media/image542.png"/><Relationship Id="rId17" Type="http://schemas.openxmlformats.org/officeDocument/2006/relationships/image" Target="../media/image543.png"/><Relationship Id="rId18" Type="http://schemas.openxmlformats.org/officeDocument/2006/relationships/image" Target="../media/image544.png"/><Relationship Id="rId19" Type="http://schemas.openxmlformats.org/officeDocument/2006/relationships/image" Target="../media/image545.png"/><Relationship Id="rId20" Type="http://schemas.openxmlformats.org/officeDocument/2006/relationships/image" Target="../media/image546.png"/><Relationship Id="rId21" Type="http://schemas.openxmlformats.org/officeDocument/2006/relationships/image" Target="../media/image547.png"/><Relationship Id="rId22" Type="http://schemas.openxmlformats.org/officeDocument/2006/relationships/image" Target="../media/image548.png"/><Relationship Id="rId23" Type="http://schemas.openxmlformats.org/officeDocument/2006/relationships/image" Target="../media/image549.png"/><Relationship Id="rId24" Type="http://schemas.openxmlformats.org/officeDocument/2006/relationships/image" Target="../media/image550.png"/><Relationship Id="rId25" Type="http://schemas.openxmlformats.org/officeDocument/2006/relationships/image" Target="../media/image551.png"/><Relationship Id="rId26" Type="http://schemas.openxmlformats.org/officeDocument/2006/relationships/image" Target="../media/image552.png"/><Relationship Id="rId27" Type="http://schemas.openxmlformats.org/officeDocument/2006/relationships/image" Target="../media/image553.png"/><Relationship Id="rId28" Type="http://schemas.openxmlformats.org/officeDocument/2006/relationships/image" Target="../media/image554.png"/><Relationship Id="rId29" Type="http://schemas.openxmlformats.org/officeDocument/2006/relationships/image" Target="../media/image555.png"/><Relationship Id="rId30" Type="http://schemas.openxmlformats.org/officeDocument/2006/relationships/image" Target="../media/image556.png"/><Relationship Id="rId31" Type="http://schemas.openxmlformats.org/officeDocument/2006/relationships/image" Target="../media/image557.png"/><Relationship Id="rId32" Type="http://schemas.openxmlformats.org/officeDocument/2006/relationships/image" Target="../media/image558.png"/><Relationship Id="rId33" Type="http://schemas.openxmlformats.org/officeDocument/2006/relationships/image" Target="../media/image559.png"/><Relationship Id="rId34" Type="http://schemas.openxmlformats.org/officeDocument/2006/relationships/image" Target="../media/image560.png"/><Relationship Id="rId35" Type="http://schemas.openxmlformats.org/officeDocument/2006/relationships/image" Target="../media/image561.png"/><Relationship Id="rId36" Type="http://schemas.openxmlformats.org/officeDocument/2006/relationships/image" Target="../media/image562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3.png"/><Relationship Id="rId3" Type="http://schemas.openxmlformats.org/officeDocument/2006/relationships/image" Target="../media/image564.png"/><Relationship Id="rId4" Type="http://schemas.openxmlformats.org/officeDocument/2006/relationships/image" Target="../media/image565.png"/><Relationship Id="rId5" Type="http://schemas.openxmlformats.org/officeDocument/2006/relationships/image" Target="../media/image566.png"/><Relationship Id="rId6" Type="http://schemas.openxmlformats.org/officeDocument/2006/relationships/image" Target="../media/image567.png"/><Relationship Id="rId7" Type="http://schemas.openxmlformats.org/officeDocument/2006/relationships/image" Target="../media/image568.png"/><Relationship Id="rId8" Type="http://schemas.openxmlformats.org/officeDocument/2006/relationships/image" Target="../media/image569.png"/><Relationship Id="rId9" Type="http://schemas.openxmlformats.org/officeDocument/2006/relationships/image" Target="../media/image570.png"/><Relationship Id="rId10" Type="http://schemas.openxmlformats.org/officeDocument/2006/relationships/image" Target="../media/image571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2.png"/><Relationship Id="rId3" Type="http://schemas.openxmlformats.org/officeDocument/2006/relationships/image" Target="../media/image573.png"/><Relationship Id="rId4" Type="http://schemas.openxmlformats.org/officeDocument/2006/relationships/image" Target="../media/image574.png"/><Relationship Id="rId5" Type="http://schemas.openxmlformats.org/officeDocument/2006/relationships/image" Target="../media/image575.png"/><Relationship Id="rId6" Type="http://schemas.openxmlformats.org/officeDocument/2006/relationships/image" Target="../media/image576.png"/><Relationship Id="rId7" Type="http://schemas.openxmlformats.org/officeDocument/2006/relationships/image" Target="../media/image577.png"/><Relationship Id="rId8" Type="http://schemas.openxmlformats.org/officeDocument/2006/relationships/image" Target="../media/image578.png"/><Relationship Id="rId9" Type="http://schemas.openxmlformats.org/officeDocument/2006/relationships/image" Target="../media/image579.png"/><Relationship Id="rId10" Type="http://schemas.openxmlformats.org/officeDocument/2006/relationships/image" Target="../media/image580.png"/><Relationship Id="rId11" Type="http://schemas.openxmlformats.org/officeDocument/2006/relationships/image" Target="../media/image581.png"/><Relationship Id="rId12" Type="http://schemas.openxmlformats.org/officeDocument/2006/relationships/image" Target="../media/image582.png"/><Relationship Id="rId13" Type="http://schemas.openxmlformats.org/officeDocument/2006/relationships/image" Target="../media/image583.png"/><Relationship Id="rId14" Type="http://schemas.openxmlformats.org/officeDocument/2006/relationships/image" Target="../media/image584.png"/><Relationship Id="rId15" Type="http://schemas.openxmlformats.org/officeDocument/2006/relationships/image" Target="../media/image585.png"/><Relationship Id="rId16" Type="http://schemas.openxmlformats.org/officeDocument/2006/relationships/image" Target="../media/image586.png"/><Relationship Id="rId17" Type="http://schemas.openxmlformats.org/officeDocument/2006/relationships/image" Target="../media/image587.png"/><Relationship Id="rId18" Type="http://schemas.openxmlformats.org/officeDocument/2006/relationships/image" Target="../media/image588.png"/><Relationship Id="rId19" Type="http://schemas.openxmlformats.org/officeDocument/2006/relationships/image" Target="../media/image589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0.png"/><Relationship Id="rId3" Type="http://schemas.openxmlformats.org/officeDocument/2006/relationships/image" Target="../media/image591.png"/><Relationship Id="rId4" Type="http://schemas.openxmlformats.org/officeDocument/2006/relationships/image" Target="../media/image592.png"/><Relationship Id="rId5" Type="http://schemas.openxmlformats.org/officeDocument/2006/relationships/image" Target="../media/image593.png"/><Relationship Id="rId6" Type="http://schemas.openxmlformats.org/officeDocument/2006/relationships/image" Target="../media/image594.png"/><Relationship Id="rId7" Type="http://schemas.openxmlformats.org/officeDocument/2006/relationships/image" Target="../media/image595.png"/><Relationship Id="rId8" Type="http://schemas.openxmlformats.org/officeDocument/2006/relationships/image" Target="../media/image596.png"/><Relationship Id="rId9" Type="http://schemas.openxmlformats.org/officeDocument/2006/relationships/image" Target="../media/image597.png"/><Relationship Id="rId10" Type="http://schemas.openxmlformats.org/officeDocument/2006/relationships/image" Target="../media/image598.png"/><Relationship Id="rId11" Type="http://schemas.openxmlformats.org/officeDocument/2006/relationships/image" Target="../media/image599.png"/><Relationship Id="rId12" Type="http://schemas.openxmlformats.org/officeDocument/2006/relationships/image" Target="../media/image600.png"/><Relationship Id="rId13" Type="http://schemas.openxmlformats.org/officeDocument/2006/relationships/image" Target="../media/image601.png"/><Relationship Id="rId14" Type="http://schemas.openxmlformats.org/officeDocument/2006/relationships/image" Target="../media/image602.png"/><Relationship Id="rId15" Type="http://schemas.openxmlformats.org/officeDocument/2006/relationships/image" Target="../media/image603.png"/><Relationship Id="rId16" Type="http://schemas.openxmlformats.org/officeDocument/2006/relationships/image" Target="../media/image604.png"/><Relationship Id="rId17" Type="http://schemas.openxmlformats.org/officeDocument/2006/relationships/image" Target="../media/image605.png"/><Relationship Id="rId18" Type="http://schemas.openxmlformats.org/officeDocument/2006/relationships/image" Target="../media/image606.png"/><Relationship Id="rId19" Type="http://schemas.openxmlformats.org/officeDocument/2006/relationships/image" Target="../media/image607.png"/><Relationship Id="rId20" Type="http://schemas.openxmlformats.org/officeDocument/2006/relationships/image" Target="../media/image608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9.png"/><Relationship Id="rId3" Type="http://schemas.openxmlformats.org/officeDocument/2006/relationships/image" Target="../media/image610.png"/><Relationship Id="rId4" Type="http://schemas.openxmlformats.org/officeDocument/2006/relationships/image" Target="../media/image611.png"/><Relationship Id="rId5" Type="http://schemas.openxmlformats.org/officeDocument/2006/relationships/image" Target="../media/image612.png"/><Relationship Id="rId6" Type="http://schemas.openxmlformats.org/officeDocument/2006/relationships/image" Target="../media/image613.png"/><Relationship Id="rId7" Type="http://schemas.openxmlformats.org/officeDocument/2006/relationships/image" Target="../media/image614.png"/><Relationship Id="rId8" Type="http://schemas.openxmlformats.org/officeDocument/2006/relationships/image" Target="../media/image615.png"/><Relationship Id="rId9" Type="http://schemas.openxmlformats.org/officeDocument/2006/relationships/image" Target="../media/image616.png"/><Relationship Id="rId10" Type="http://schemas.openxmlformats.org/officeDocument/2006/relationships/image" Target="../media/image617.png"/><Relationship Id="rId11" Type="http://schemas.openxmlformats.org/officeDocument/2006/relationships/image" Target="../media/image618.png"/><Relationship Id="rId12" Type="http://schemas.openxmlformats.org/officeDocument/2006/relationships/image" Target="../media/image619.png"/><Relationship Id="rId13" Type="http://schemas.openxmlformats.org/officeDocument/2006/relationships/image" Target="../media/image620.png"/><Relationship Id="rId14" Type="http://schemas.openxmlformats.org/officeDocument/2006/relationships/image" Target="../media/image621.png"/><Relationship Id="rId15" Type="http://schemas.openxmlformats.org/officeDocument/2006/relationships/image" Target="../media/image622.png"/><Relationship Id="rId16" Type="http://schemas.openxmlformats.org/officeDocument/2006/relationships/image" Target="../media/image623.png"/><Relationship Id="rId17" Type="http://schemas.openxmlformats.org/officeDocument/2006/relationships/image" Target="../media/image624.png"/><Relationship Id="rId18" Type="http://schemas.openxmlformats.org/officeDocument/2006/relationships/image" Target="../media/image625.png"/><Relationship Id="rId19" Type="http://schemas.openxmlformats.org/officeDocument/2006/relationships/image" Target="../media/image626.png"/><Relationship Id="rId20" Type="http://schemas.openxmlformats.org/officeDocument/2006/relationships/image" Target="../media/image627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28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29.png"/><Relationship Id="rId3" Type="http://schemas.openxmlformats.org/officeDocument/2006/relationships/image" Target="../media/image630.png"/><Relationship Id="rId4" Type="http://schemas.openxmlformats.org/officeDocument/2006/relationships/image" Target="../media/image631.png"/><Relationship Id="rId5" Type="http://schemas.openxmlformats.org/officeDocument/2006/relationships/image" Target="../media/image632.png"/><Relationship Id="rId6" Type="http://schemas.openxmlformats.org/officeDocument/2006/relationships/image" Target="../media/image633.png"/><Relationship Id="rId7" Type="http://schemas.openxmlformats.org/officeDocument/2006/relationships/image" Target="../media/image634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5.png"/><Relationship Id="rId3" Type="http://schemas.openxmlformats.org/officeDocument/2006/relationships/image" Target="../media/image636.png"/><Relationship Id="rId4" Type="http://schemas.openxmlformats.org/officeDocument/2006/relationships/image" Target="../media/image637.png"/><Relationship Id="rId5" Type="http://schemas.openxmlformats.org/officeDocument/2006/relationships/image" Target="../media/image638.png"/><Relationship Id="rId6" Type="http://schemas.openxmlformats.org/officeDocument/2006/relationships/image" Target="../media/image639.png"/><Relationship Id="rId7" Type="http://schemas.openxmlformats.org/officeDocument/2006/relationships/image" Target="../media/image640.png"/><Relationship Id="rId8" Type="http://schemas.openxmlformats.org/officeDocument/2006/relationships/image" Target="../media/image641.png"/><Relationship Id="rId9" Type="http://schemas.openxmlformats.org/officeDocument/2006/relationships/image" Target="../media/image642.png"/><Relationship Id="rId10" Type="http://schemas.openxmlformats.org/officeDocument/2006/relationships/image" Target="../media/image643.png"/><Relationship Id="rId11" Type="http://schemas.openxmlformats.org/officeDocument/2006/relationships/image" Target="../media/image644.png"/><Relationship Id="rId12" Type="http://schemas.openxmlformats.org/officeDocument/2006/relationships/image" Target="../media/image645.png"/><Relationship Id="rId13" Type="http://schemas.openxmlformats.org/officeDocument/2006/relationships/image" Target="../media/image646.png"/><Relationship Id="rId14" Type="http://schemas.openxmlformats.org/officeDocument/2006/relationships/image" Target="../media/image647.png"/><Relationship Id="rId15" Type="http://schemas.openxmlformats.org/officeDocument/2006/relationships/image" Target="../media/image648.png"/><Relationship Id="rId16" Type="http://schemas.openxmlformats.org/officeDocument/2006/relationships/image" Target="../media/image649.png"/><Relationship Id="rId17" Type="http://schemas.openxmlformats.org/officeDocument/2006/relationships/image" Target="../media/image650.png"/><Relationship Id="rId18" Type="http://schemas.openxmlformats.org/officeDocument/2006/relationships/image" Target="../media/image651.png"/><Relationship Id="rId19" Type="http://schemas.openxmlformats.org/officeDocument/2006/relationships/image" Target="../media/image652.png"/><Relationship Id="rId20" Type="http://schemas.openxmlformats.org/officeDocument/2006/relationships/image" Target="../media/image653.png"/><Relationship Id="rId21" Type="http://schemas.openxmlformats.org/officeDocument/2006/relationships/image" Target="../media/image654.png"/><Relationship Id="rId22" Type="http://schemas.openxmlformats.org/officeDocument/2006/relationships/image" Target="../media/image655.png"/><Relationship Id="rId23" Type="http://schemas.openxmlformats.org/officeDocument/2006/relationships/image" Target="../media/image656.png"/><Relationship Id="rId24" Type="http://schemas.openxmlformats.org/officeDocument/2006/relationships/image" Target="../media/image657.png"/><Relationship Id="rId25" Type="http://schemas.openxmlformats.org/officeDocument/2006/relationships/image" Target="../media/image658.png"/><Relationship Id="rId26" Type="http://schemas.openxmlformats.org/officeDocument/2006/relationships/image" Target="../media/image659.png"/><Relationship Id="rId27" Type="http://schemas.openxmlformats.org/officeDocument/2006/relationships/image" Target="../media/image660.png"/><Relationship Id="rId28" Type="http://schemas.openxmlformats.org/officeDocument/2006/relationships/image" Target="../media/image661.png"/><Relationship Id="rId29" Type="http://schemas.openxmlformats.org/officeDocument/2006/relationships/image" Target="../media/image662.png"/><Relationship Id="rId30" Type="http://schemas.openxmlformats.org/officeDocument/2006/relationships/image" Target="../media/image663.png"/><Relationship Id="rId31" Type="http://schemas.openxmlformats.org/officeDocument/2006/relationships/image" Target="../media/image664.png"/><Relationship Id="rId32" Type="http://schemas.openxmlformats.org/officeDocument/2006/relationships/image" Target="../media/image665.png"/><Relationship Id="rId33" Type="http://schemas.openxmlformats.org/officeDocument/2006/relationships/image" Target="../media/image666.png"/><Relationship Id="rId34" Type="http://schemas.openxmlformats.org/officeDocument/2006/relationships/image" Target="../media/image667.png"/><Relationship Id="rId35" Type="http://schemas.openxmlformats.org/officeDocument/2006/relationships/image" Target="../media/image668.png"/><Relationship Id="rId36" Type="http://schemas.openxmlformats.org/officeDocument/2006/relationships/image" Target="../media/image669.png"/><Relationship Id="rId37" Type="http://schemas.openxmlformats.org/officeDocument/2006/relationships/image" Target="../media/image670.png"/><Relationship Id="rId38" Type="http://schemas.openxmlformats.org/officeDocument/2006/relationships/image" Target="../media/image671.png"/><Relationship Id="rId39" Type="http://schemas.openxmlformats.org/officeDocument/2006/relationships/image" Target="../media/image672.png"/><Relationship Id="rId40" Type="http://schemas.openxmlformats.org/officeDocument/2006/relationships/image" Target="../media/image673.png"/><Relationship Id="rId41" Type="http://schemas.openxmlformats.org/officeDocument/2006/relationships/image" Target="../media/image674.png"/><Relationship Id="rId42" Type="http://schemas.openxmlformats.org/officeDocument/2006/relationships/image" Target="../media/image675.png"/><Relationship Id="rId43" Type="http://schemas.openxmlformats.org/officeDocument/2006/relationships/image" Target="../media/image676.png"/><Relationship Id="rId44" Type="http://schemas.openxmlformats.org/officeDocument/2006/relationships/image" Target="../media/image677.png"/><Relationship Id="rId45" Type="http://schemas.openxmlformats.org/officeDocument/2006/relationships/image" Target="../media/image678.png"/><Relationship Id="rId46" Type="http://schemas.openxmlformats.org/officeDocument/2006/relationships/image" Target="../media/image679.png"/><Relationship Id="rId47" Type="http://schemas.openxmlformats.org/officeDocument/2006/relationships/image" Target="../media/image680.png"/><Relationship Id="rId48" Type="http://schemas.openxmlformats.org/officeDocument/2006/relationships/image" Target="../media/image681.png"/><Relationship Id="rId49" Type="http://schemas.openxmlformats.org/officeDocument/2006/relationships/image" Target="../media/image682.png"/><Relationship Id="rId50" Type="http://schemas.openxmlformats.org/officeDocument/2006/relationships/image" Target="../media/image683.png"/><Relationship Id="rId51" Type="http://schemas.openxmlformats.org/officeDocument/2006/relationships/image" Target="../media/image684.png"/><Relationship Id="rId52" Type="http://schemas.openxmlformats.org/officeDocument/2006/relationships/image" Target="../media/image685.png"/><Relationship Id="rId53" Type="http://schemas.openxmlformats.org/officeDocument/2006/relationships/image" Target="../media/image686.png"/><Relationship Id="rId54" Type="http://schemas.openxmlformats.org/officeDocument/2006/relationships/image" Target="../media/image687.png"/><Relationship Id="rId55" Type="http://schemas.openxmlformats.org/officeDocument/2006/relationships/image" Target="../media/image688.png"/><Relationship Id="rId56" Type="http://schemas.openxmlformats.org/officeDocument/2006/relationships/image" Target="../media/image689.png"/><Relationship Id="rId57" Type="http://schemas.openxmlformats.org/officeDocument/2006/relationships/image" Target="../media/image690.png"/><Relationship Id="rId58" Type="http://schemas.openxmlformats.org/officeDocument/2006/relationships/image" Target="../media/image691.png"/><Relationship Id="rId59" Type="http://schemas.openxmlformats.org/officeDocument/2006/relationships/image" Target="../media/image692.png"/><Relationship Id="rId60" Type="http://schemas.openxmlformats.org/officeDocument/2006/relationships/image" Target="../media/image693.png"/><Relationship Id="rId61" Type="http://schemas.openxmlformats.org/officeDocument/2006/relationships/image" Target="../media/image694.png"/><Relationship Id="rId62" Type="http://schemas.openxmlformats.org/officeDocument/2006/relationships/image" Target="../media/image695.png"/><Relationship Id="rId63" Type="http://schemas.openxmlformats.org/officeDocument/2006/relationships/image" Target="../media/image696.png"/><Relationship Id="rId64" Type="http://schemas.openxmlformats.org/officeDocument/2006/relationships/image" Target="../media/image697.png"/><Relationship Id="rId65" Type="http://schemas.openxmlformats.org/officeDocument/2006/relationships/image" Target="../media/image698.png"/><Relationship Id="rId66" Type="http://schemas.openxmlformats.org/officeDocument/2006/relationships/image" Target="../media/image699.png"/><Relationship Id="rId67" Type="http://schemas.openxmlformats.org/officeDocument/2006/relationships/image" Target="../media/image700.png"/><Relationship Id="rId68" Type="http://schemas.openxmlformats.org/officeDocument/2006/relationships/image" Target="../media/image701.png"/><Relationship Id="rId69" Type="http://schemas.openxmlformats.org/officeDocument/2006/relationships/image" Target="../media/image702.png"/><Relationship Id="rId70" Type="http://schemas.openxmlformats.org/officeDocument/2006/relationships/image" Target="../media/image703.png"/><Relationship Id="rId71" Type="http://schemas.openxmlformats.org/officeDocument/2006/relationships/image" Target="../media/image704.png"/><Relationship Id="rId72" Type="http://schemas.openxmlformats.org/officeDocument/2006/relationships/image" Target="../media/image705.png"/><Relationship Id="rId73" Type="http://schemas.openxmlformats.org/officeDocument/2006/relationships/image" Target="../media/image706.png"/><Relationship Id="rId74" Type="http://schemas.openxmlformats.org/officeDocument/2006/relationships/image" Target="../media/image707.png"/><Relationship Id="rId75" Type="http://schemas.openxmlformats.org/officeDocument/2006/relationships/image" Target="../media/image708.png"/><Relationship Id="rId76" Type="http://schemas.openxmlformats.org/officeDocument/2006/relationships/image" Target="../media/image709.png"/><Relationship Id="rId77" Type="http://schemas.openxmlformats.org/officeDocument/2006/relationships/image" Target="../media/image710.png"/><Relationship Id="rId78" Type="http://schemas.openxmlformats.org/officeDocument/2006/relationships/image" Target="../media/image711.png"/><Relationship Id="rId79" Type="http://schemas.openxmlformats.org/officeDocument/2006/relationships/image" Target="../media/image712.png"/><Relationship Id="rId80" Type="http://schemas.openxmlformats.org/officeDocument/2006/relationships/image" Target="../media/image713.png"/><Relationship Id="rId81" Type="http://schemas.openxmlformats.org/officeDocument/2006/relationships/image" Target="../media/image714.png"/><Relationship Id="rId82" Type="http://schemas.openxmlformats.org/officeDocument/2006/relationships/image" Target="../media/image715.png"/><Relationship Id="rId83" Type="http://schemas.openxmlformats.org/officeDocument/2006/relationships/image" Target="../media/image716.png"/><Relationship Id="rId84" Type="http://schemas.openxmlformats.org/officeDocument/2006/relationships/image" Target="../media/image717.png"/><Relationship Id="rId85" Type="http://schemas.openxmlformats.org/officeDocument/2006/relationships/image" Target="../media/image718.png"/><Relationship Id="rId86" Type="http://schemas.openxmlformats.org/officeDocument/2006/relationships/image" Target="../media/image719.png"/><Relationship Id="rId87" Type="http://schemas.openxmlformats.org/officeDocument/2006/relationships/image" Target="../media/image720.png"/><Relationship Id="rId88" Type="http://schemas.openxmlformats.org/officeDocument/2006/relationships/image" Target="../media/image721.png"/><Relationship Id="rId89" Type="http://schemas.openxmlformats.org/officeDocument/2006/relationships/image" Target="../media/image722.png"/><Relationship Id="rId90" Type="http://schemas.openxmlformats.org/officeDocument/2006/relationships/image" Target="../media/image723.png"/><Relationship Id="rId91" Type="http://schemas.openxmlformats.org/officeDocument/2006/relationships/image" Target="../media/image724.png"/><Relationship Id="rId92" Type="http://schemas.openxmlformats.org/officeDocument/2006/relationships/image" Target="../media/image725.png"/><Relationship Id="rId93" Type="http://schemas.openxmlformats.org/officeDocument/2006/relationships/image" Target="../media/image726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7.png"/><Relationship Id="rId3" Type="http://schemas.openxmlformats.org/officeDocument/2006/relationships/image" Target="../media/image728.png"/><Relationship Id="rId4" Type="http://schemas.openxmlformats.org/officeDocument/2006/relationships/image" Target="../media/image729.png"/><Relationship Id="rId5" Type="http://schemas.openxmlformats.org/officeDocument/2006/relationships/image" Target="../media/image730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9" Type="http://schemas.openxmlformats.org/officeDocument/2006/relationships/image" Target="../media/image130.png"/><Relationship Id="rId10" Type="http://schemas.openxmlformats.org/officeDocument/2006/relationships/image" Target="../media/image131.png"/><Relationship Id="rId11" Type="http://schemas.openxmlformats.org/officeDocument/2006/relationships/image" Target="../media/image132.png"/><Relationship Id="rId12" Type="http://schemas.openxmlformats.org/officeDocument/2006/relationships/image" Target="../media/image133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Relationship Id="rId9" Type="http://schemas.openxmlformats.org/officeDocument/2006/relationships/image" Target="../media/image141.png"/><Relationship Id="rId10" Type="http://schemas.openxmlformats.org/officeDocument/2006/relationships/image" Target="../media/image142.png"/><Relationship Id="rId11" Type="http://schemas.openxmlformats.org/officeDocument/2006/relationships/image" Target="../media/image143.png"/><Relationship Id="rId12" Type="http://schemas.openxmlformats.org/officeDocument/2006/relationships/image" Target="../media/image144.png"/><Relationship Id="rId13" Type="http://schemas.openxmlformats.org/officeDocument/2006/relationships/image" Target="../media/image145.png"/><Relationship Id="rId14" Type="http://schemas.openxmlformats.org/officeDocument/2006/relationships/image" Target="../media/image146.png"/><Relationship Id="rId15" Type="http://schemas.openxmlformats.org/officeDocument/2006/relationships/image" Target="../media/image147.png"/><Relationship Id="rId16" Type="http://schemas.openxmlformats.org/officeDocument/2006/relationships/image" Target="../media/image148.png"/><Relationship Id="rId17" Type="http://schemas.openxmlformats.org/officeDocument/2006/relationships/image" Target="../media/image149.png"/><Relationship Id="rId18" Type="http://schemas.openxmlformats.org/officeDocument/2006/relationships/image" Target="../media/image150.png"/><Relationship Id="rId19" Type="http://schemas.openxmlformats.org/officeDocument/2006/relationships/image" Target="../media/image151.png"/><Relationship Id="rId20" Type="http://schemas.openxmlformats.org/officeDocument/2006/relationships/image" Target="../media/image152.png"/><Relationship Id="rId21" Type="http://schemas.openxmlformats.org/officeDocument/2006/relationships/image" Target="../media/image153.png"/><Relationship Id="rId22" Type="http://schemas.openxmlformats.org/officeDocument/2006/relationships/image" Target="../media/image154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8" Type="http://schemas.openxmlformats.org/officeDocument/2006/relationships/image" Target="../media/image161.png"/><Relationship Id="rId9" Type="http://schemas.openxmlformats.org/officeDocument/2006/relationships/image" Target="../media/image162.png"/><Relationship Id="rId10" Type="http://schemas.openxmlformats.org/officeDocument/2006/relationships/image" Target="../media/image163.png"/><Relationship Id="rId11" Type="http://schemas.openxmlformats.org/officeDocument/2006/relationships/image" Target="../media/image164.png"/><Relationship Id="rId12" Type="http://schemas.openxmlformats.org/officeDocument/2006/relationships/image" Target="../media/image165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Relationship Id="rId6" Type="http://schemas.openxmlformats.org/officeDocument/2006/relationships/image" Target="../media/image170.png"/><Relationship Id="rId7" Type="http://schemas.openxmlformats.org/officeDocument/2006/relationships/image" Target="../media/image171.png"/><Relationship Id="rId8" Type="http://schemas.openxmlformats.org/officeDocument/2006/relationships/image" Target="../media/image172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3.png"/><Relationship Id="rId3" Type="http://schemas.openxmlformats.org/officeDocument/2006/relationships/image" Target="../media/image174.png"/><Relationship Id="rId4" Type="http://schemas.openxmlformats.org/officeDocument/2006/relationships/image" Target="../media/image175.png"/><Relationship Id="rId5" Type="http://schemas.openxmlformats.org/officeDocument/2006/relationships/image" Target="../media/image176.png"/><Relationship Id="rId6" Type="http://schemas.openxmlformats.org/officeDocument/2006/relationships/image" Target="../media/image177.png"/><Relationship Id="rId7" Type="http://schemas.openxmlformats.org/officeDocument/2006/relationships/image" Target="../media/image178.png"/><Relationship Id="rId8" Type="http://schemas.openxmlformats.org/officeDocument/2006/relationships/image" Target="../media/image179.png"/><Relationship Id="rId9" Type="http://schemas.openxmlformats.org/officeDocument/2006/relationships/image" Target="../media/image180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5947475"/>
            <a:ext cx="12192000" cy="910590"/>
          </a:xfrm>
          <a:custGeom>
            <a:avLst/>
            <a:gdLst/>
            <a:ahLst/>
            <a:cxnLst/>
            <a:rect l="l" t="t" r="r" b="b"/>
            <a:pathLst>
              <a:path w="12192000" h="910590">
                <a:moveTo>
                  <a:pt x="12191998" y="910521"/>
                </a:moveTo>
                <a:lnTo>
                  <a:pt x="12191998" y="0"/>
                </a:lnTo>
                <a:lnTo>
                  <a:pt x="0" y="0"/>
                </a:lnTo>
                <a:lnTo>
                  <a:pt x="0" y="910521"/>
                </a:lnTo>
                <a:lnTo>
                  <a:pt x="12191998" y="910521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574917" y="5946990"/>
            <a:ext cx="5073650" cy="911225"/>
          </a:xfrm>
          <a:custGeom>
            <a:avLst/>
            <a:gdLst/>
            <a:ahLst/>
            <a:cxnLst/>
            <a:rect l="l" t="t" r="r" b="b"/>
            <a:pathLst>
              <a:path w="5073650" h="911225">
                <a:moveTo>
                  <a:pt x="5073523" y="0"/>
                </a:moveTo>
                <a:lnTo>
                  <a:pt x="490474" y="0"/>
                </a:lnTo>
                <a:lnTo>
                  <a:pt x="0" y="911010"/>
                </a:lnTo>
                <a:lnTo>
                  <a:pt x="4583049" y="911010"/>
                </a:lnTo>
                <a:lnTo>
                  <a:pt x="507352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05866" y="6115481"/>
            <a:ext cx="2002282" cy="606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3188589"/>
            <a:ext cx="8288020" cy="2743200"/>
          </a:xfrm>
          <a:custGeom>
            <a:avLst/>
            <a:gdLst/>
            <a:ahLst/>
            <a:cxnLst/>
            <a:rect l="l" t="t" r="r" b="b"/>
            <a:pathLst>
              <a:path w="8288020" h="2743200">
                <a:moveTo>
                  <a:pt x="7336535" y="0"/>
                </a:moveTo>
                <a:lnTo>
                  <a:pt x="0" y="0"/>
                </a:lnTo>
                <a:lnTo>
                  <a:pt x="0" y="2743212"/>
                </a:lnTo>
                <a:lnTo>
                  <a:pt x="7336535" y="2743212"/>
                </a:lnTo>
                <a:lnTo>
                  <a:pt x="8287639" y="1371600"/>
                </a:lnTo>
                <a:lnTo>
                  <a:pt x="7336535" y="0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718297" y="1661464"/>
            <a:ext cx="4473701" cy="44397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154039" y="1661464"/>
            <a:ext cx="5099430" cy="44397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00200" y="64389"/>
            <a:ext cx="3076575" cy="30765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998589" y="6043777"/>
            <a:ext cx="2322830" cy="6203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2550">
              <a:lnSpc>
                <a:spcPct val="100000"/>
              </a:lnSpc>
            </a:pPr>
            <a:r>
              <a:rPr dirty="0" sz="2000" spc="-40">
                <a:solidFill>
                  <a:srgbClr val="888888"/>
                </a:solidFill>
                <a:latin typeface="Segoe UI"/>
                <a:cs typeface="Segoe UI"/>
              </a:rPr>
              <a:t>X</a:t>
            </a:r>
            <a:r>
              <a:rPr dirty="0" sz="1600" spc="-40">
                <a:solidFill>
                  <a:srgbClr val="888888"/>
                </a:solidFill>
                <a:latin typeface="Segoe UI"/>
                <a:cs typeface="Segoe UI"/>
              </a:rPr>
              <a:t>ÂY </a:t>
            </a:r>
            <a:r>
              <a:rPr dirty="0" sz="1600" spc="-10">
                <a:solidFill>
                  <a:srgbClr val="888888"/>
                </a:solidFill>
                <a:latin typeface="Segoe UI"/>
                <a:cs typeface="Segoe UI"/>
              </a:rPr>
              <a:t>DỰNG </a:t>
            </a:r>
            <a:r>
              <a:rPr dirty="0" sz="1600" spc="-5">
                <a:solidFill>
                  <a:srgbClr val="888888"/>
                </a:solidFill>
                <a:latin typeface="Segoe UI"/>
                <a:cs typeface="Segoe UI"/>
              </a:rPr>
              <a:t>TRANG</a:t>
            </a:r>
            <a:r>
              <a:rPr dirty="0" sz="1600" spc="375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dirty="0" sz="1600" spc="-10">
                <a:solidFill>
                  <a:srgbClr val="888888"/>
                </a:solidFill>
                <a:latin typeface="Segoe UI"/>
                <a:cs typeface="Segoe UI"/>
              </a:rPr>
              <a:t>WEB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dirty="0" sz="2000" spc="-5">
                <a:solidFill>
                  <a:srgbClr val="888888"/>
                </a:solidFill>
                <a:latin typeface="Segoe UI"/>
                <a:cs typeface="Segoe UI"/>
              </a:rPr>
              <a:t>G</a:t>
            </a:r>
            <a:r>
              <a:rPr dirty="0" sz="1600" spc="-5">
                <a:solidFill>
                  <a:srgbClr val="888888"/>
                </a:solidFill>
                <a:latin typeface="Segoe UI"/>
                <a:cs typeface="Segoe UI"/>
              </a:rPr>
              <a:t>IỚI THIỆU</a:t>
            </a:r>
            <a:r>
              <a:rPr dirty="0" sz="1600" spc="185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888888"/>
                </a:solidFill>
                <a:latin typeface="Segoe UI"/>
                <a:cs typeface="Segoe UI"/>
              </a:rPr>
              <a:t>CSS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9811" y="4126991"/>
            <a:ext cx="1126236" cy="12313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84631" y="4270247"/>
            <a:ext cx="1225295" cy="9966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48511" y="4126991"/>
            <a:ext cx="880872" cy="12313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267967" y="4270247"/>
            <a:ext cx="1900427" cy="9966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506979" y="4126991"/>
            <a:ext cx="883919" cy="12313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662427" y="4126991"/>
            <a:ext cx="1705355" cy="123139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639311" y="4126991"/>
            <a:ext cx="882396" cy="123139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05740" y="3909059"/>
            <a:ext cx="624840" cy="67970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61772" y="3986784"/>
            <a:ext cx="576072" cy="5516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69036" y="3909059"/>
            <a:ext cx="490727" cy="67970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54380" y="3909059"/>
            <a:ext cx="574548" cy="6797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23544" y="3909059"/>
            <a:ext cx="507492" cy="67970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25652" y="3909059"/>
            <a:ext cx="490728" cy="67970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353364" y="4001389"/>
            <a:ext cx="3644900" cy="967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2545">
              <a:lnSpc>
                <a:spcPts val="2580"/>
              </a:lnSpc>
            </a:pPr>
            <a:r>
              <a:rPr dirty="0" sz="2400" spc="5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900" spc="5" b="1">
                <a:solidFill>
                  <a:srgbClr val="FFFFFF"/>
                </a:solidFill>
                <a:latin typeface="Arial"/>
                <a:cs typeface="Arial"/>
              </a:rPr>
              <a:t>ÀI</a:t>
            </a:r>
            <a:r>
              <a:rPr dirty="0" sz="1900" spc="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2: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4980"/>
              </a:lnSpc>
            </a:pPr>
            <a:r>
              <a:rPr dirty="0" sz="4400" spc="5" b="1">
                <a:solidFill>
                  <a:srgbClr val="FFFFFF"/>
                </a:solidFill>
                <a:latin typeface="Segoe UI"/>
                <a:cs typeface="Segoe UI"/>
              </a:rPr>
              <a:t>G</a:t>
            </a:r>
            <a:r>
              <a:rPr dirty="0" sz="3500" spc="5" b="1">
                <a:solidFill>
                  <a:srgbClr val="FFFFFF"/>
                </a:solidFill>
                <a:latin typeface="Segoe UI"/>
                <a:cs typeface="Segoe UI"/>
              </a:rPr>
              <a:t>IỚI </a:t>
            </a:r>
            <a:r>
              <a:rPr dirty="0" sz="3500" spc="10" b="1">
                <a:solidFill>
                  <a:srgbClr val="FFFFFF"/>
                </a:solidFill>
                <a:latin typeface="Segoe UI"/>
                <a:cs typeface="Segoe UI"/>
              </a:rPr>
              <a:t>THIỆU</a:t>
            </a:r>
            <a:r>
              <a:rPr dirty="0" sz="3500" spc="400" b="1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4400" spc="-5" b="1">
                <a:solidFill>
                  <a:srgbClr val="FFFFFF"/>
                </a:solidFill>
                <a:latin typeface="Segoe UI"/>
                <a:cs typeface="Segoe UI"/>
              </a:rPr>
              <a:t>CSS</a:t>
            </a:r>
            <a:endParaRPr sz="4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89470" y="5622645"/>
            <a:ext cx="321310" cy="321310"/>
          </a:xfrm>
          <a:custGeom>
            <a:avLst/>
            <a:gdLst/>
            <a:ahLst/>
            <a:cxnLst/>
            <a:rect l="l" t="t" r="r" b="b"/>
            <a:pathLst>
              <a:path w="321309" h="321310">
                <a:moveTo>
                  <a:pt x="320928" y="0"/>
                </a:moveTo>
                <a:lnTo>
                  <a:pt x="64134" y="64185"/>
                </a:lnTo>
                <a:lnTo>
                  <a:pt x="0" y="320954"/>
                </a:lnTo>
                <a:lnTo>
                  <a:pt x="320928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7725" y="990600"/>
            <a:ext cx="6663055" cy="4953000"/>
          </a:xfrm>
          <a:custGeom>
            <a:avLst/>
            <a:gdLst/>
            <a:ahLst/>
            <a:cxnLst/>
            <a:rect l="l" t="t" r="r" b="b"/>
            <a:pathLst>
              <a:path w="6663055" h="4953000">
                <a:moveTo>
                  <a:pt x="6341745" y="4953000"/>
                </a:moveTo>
                <a:lnTo>
                  <a:pt x="6405880" y="4696231"/>
                </a:lnTo>
                <a:lnTo>
                  <a:pt x="6662674" y="4632045"/>
                </a:lnTo>
                <a:lnTo>
                  <a:pt x="6341745" y="4953000"/>
                </a:lnTo>
                <a:lnTo>
                  <a:pt x="0" y="4953000"/>
                </a:lnTo>
                <a:lnTo>
                  <a:pt x="0" y="0"/>
                </a:lnTo>
                <a:lnTo>
                  <a:pt x="6662674" y="0"/>
                </a:lnTo>
                <a:lnTo>
                  <a:pt x="6662674" y="4632045"/>
                </a:lnTo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8120" y="109728"/>
            <a:ext cx="760476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0916" y="213359"/>
            <a:ext cx="1883664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866900" y="109728"/>
            <a:ext cx="652272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982723" y="109728"/>
            <a:ext cx="765048" cy="9022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60092" y="213359"/>
            <a:ext cx="1170432" cy="7315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942844" y="109728"/>
            <a:ext cx="649223" cy="9022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15"/>
              <a:t>E</a:t>
            </a:r>
            <a:r>
              <a:rPr dirty="0" spc="15"/>
              <a:t>XTERNAL</a:t>
            </a:r>
            <a:r>
              <a:rPr dirty="0" spc="125"/>
              <a:t> </a:t>
            </a:r>
            <a:r>
              <a:rPr dirty="0" sz="3200" spc="10"/>
              <a:t>S</a:t>
            </a:r>
            <a:r>
              <a:rPr dirty="0" spc="10"/>
              <a:t>TYLE</a:t>
            </a:r>
            <a:endParaRPr sz="3200"/>
          </a:p>
        </p:txBody>
      </p:sp>
      <p:sp>
        <p:nvSpPr>
          <p:cNvPr id="11" name="object 11"/>
          <p:cNvSpPr/>
          <p:nvPr/>
        </p:nvSpPr>
        <p:spPr>
          <a:xfrm>
            <a:off x="454380" y="1079627"/>
            <a:ext cx="6505575" cy="4343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616435" y="2777235"/>
            <a:ext cx="194945" cy="194945"/>
          </a:xfrm>
          <a:custGeom>
            <a:avLst/>
            <a:gdLst/>
            <a:ahLst/>
            <a:cxnLst/>
            <a:rect l="l" t="t" r="r" b="b"/>
            <a:pathLst>
              <a:path w="194945" h="194944">
                <a:moveTo>
                  <a:pt x="194564" y="0"/>
                </a:moveTo>
                <a:lnTo>
                  <a:pt x="38989" y="38988"/>
                </a:lnTo>
                <a:lnTo>
                  <a:pt x="0" y="194563"/>
                </a:lnTo>
                <a:lnTo>
                  <a:pt x="194564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391400" y="1447800"/>
            <a:ext cx="4419600" cy="1524000"/>
          </a:xfrm>
          <a:custGeom>
            <a:avLst/>
            <a:gdLst/>
            <a:ahLst/>
            <a:cxnLst/>
            <a:rect l="l" t="t" r="r" b="b"/>
            <a:pathLst>
              <a:path w="4419600" h="1524000">
                <a:moveTo>
                  <a:pt x="4225035" y="1524000"/>
                </a:moveTo>
                <a:lnTo>
                  <a:pt x="4264025" y="1368425"/>
                </a:lnTo>
                <a:lnTo>
                  <a:pt x="4419600" y="1329436"/>
                </a:lnTo>
                <a:lnTo>
                  <a:pt x="4225035" y="1524000"/>
                </a:lnTo>
                <a:lnTo>
                  <a:pt x="0" y="1524000"/>
                </a:lnTo>
                <a:lnTo>
                  <a:pt x="0" y="0"/>
                </a:lnTo>
                <a:lnTo>
                  <a:pt x="4419600" y="0"/>
                </a:lnTo>
                <a:lnTo>
                  <a:pt x="4419600" y="1329436"/>
                </a:lnTo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543800" y="1524000"/>
            <a:ext cx="3532886" cy="12954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194804" y="853439"/>
            <a:ext cx="2264663" cy="8061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447800" y="2286000"/>
            <a:ext cx="5512435" cy="381000"/>
          </a:xfrm>
          <a:custGeom>
            <a:avLst/>
            <a:gdLst/>
            <a:ahLst/>
            <a:cxnLst/>
            <a:rect l="l" t="t" r="r" b="b"/>
            <a:pathLst>
              <a:path w="5512434" h="381000">
                <a:moveTo>
                  <a:pt x="0" y="381000"/>
                </a:moveTo>
                <a:lnTo>
                  <a:pt x="5512181" y="381000"/>
                </a:lnTo>
                <a:lnTo>
                  <a:pt x="5512181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447800" y="2286000"/>
            <a:ext cx="5512435" cy="381000"/>
          </a:xfrm>
          <a:custGeom>
            <a:avLst/>
            <a:gdLst/>
            <a:ahLst/>
            <a:cxnLst/>
            <a:rect l="l" t="t" r="r" b="b"/>
            <a:pathLst>
              <a:path w="5512434" h="381000">
                <a:moveTo>
                  <a:pt x="0" y="381000"/>
                </a:moveTo>
                <a:lnTo>
                  <a:pt x="5512181" y="381000"/>
                </a:lnTo>
                <a:lnTo>
                  <a:pt x="5512181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447800" y="2286000"/>
            <a:ext cx="5512435" cy="381000"/>
          </a:xfrm>
          <a:custGeom>
            <a:avLst/>
            <a:gdLst/>
            <a:ahLst/>
            <a:cxnLst/>
            <a:rect l="l" t="t" r="r" b="b"/>
            <a:pathLst>
              <a:path w="5512434" h="381000">
                <a:moveTo>
                  <a:pt x="0" y="381000"/>
                </a:moveTo>
                <a:lnTo>
                  <a:pt x="5512181" y="381000"/>
                </a:lnTo>
                <a:lnTo>
                  <a:pt x="5512181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400">
            <a:solidFill>
              <a:srgbClr val="FF6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648200" y="3251327"/>
            <a:ext cx="457200" cy="939800"/>
          </a:xfrm>
          <a:custGeom>
            <a:avLst/>
            <a:gdLst/>
            <a:ahLst/>
            <a:cxnLst/>
            <a:rect l="l" t="t" r="r" b="b"/>
            <a:pathLst>
              <a:path w="457200" h="939800">
                <a:moveTo>
                  <a:pt x="0" y="0"/>
                </a:moveTo>
                <a:lnTo>
                  <a:pt x="72249" y="1950"/>
                </a:lnTo>
                <a:lnTo>
                  <a:pt x="135002" y="7376"/>
                </a:lnTo>
                <a:lnTo>
                  <a:pt x="184489" y="15636"/>
                </a:lnTo>
                <a:lnTo>
                  <a:pt x="228600" y="38100"/>
                </a:lnTo>
                <a:lnTo>
                  <a:pt x="228600" y="431800"/>
                </a:lnTo>
                <a:lnTo>
                  <a:pt x="240255" y="443809"/>
                </a:lnTo>
                <a:lnTo>
                  <a:pt x="272710" y="454263"/>
                </a:lnTo>
                <a:lnTo>
                  <a:pt x="322197" y="462523"/>
                </a:lnTo>
                <a:lnTo>
                  <a:pt x="384950" y="467949"/>
                </a:lnTo>
                <a:lnTo>
                  <a:pt x="457200" y="469900"/>
                </a:lnTo>
                <a:lnTo>
                  <a:pt x="384950" y="471838"/>
                </a:lnTo>
                <a:lnTo>
                  <a:pt x="322197" y="477239"/>
                </a:lnTo>
                <a:lnTo>
                  <a:pt x="272710" y="485481"/>
                </a:lnTo>
                <a:lnTo>
                  <a:pt x="240255" y="495942"/>
                </a:lnTo>
                <a:lnTo>
                  <a:pt x="228600" y="508000"/>
                </a:lnTo>
                <a:lnTo>
                  <a:pt x="228600" y="901573"/>
                </a:lnTo>
                <a:lnTo>
                  <a:pt x="216944" y="913630"/>
                </a:lnTo>
                <a:lnTo>
                  <a:pt x="184489" y="924091"/>
                </a:lnTo>
                <a:lnTo>
                  <a:pt x="135002" y="932333"/>
                </a:lnTo>
                <a:lnTo>
                  <a:pt x="72249" y="937734"/>
                </a:lnTo>
                <a:lnTo>
                  <a:pt x="0" y="939673"/>
                </a:lnTo>
              </a:path>
            </a:pathLst>
          </a:custGeom>
          <a:ln w="9525">
            <a:solidFill>
              <a:srgbClr val="0857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05400" y="1731136"/>
            <a:ext cx="2442845" cy="1990089"/>
          </a:xfrm>
          <a:custGeom>
            <a:avLst/>
            <a:gdLst/>
            <a:ahLst/>
            <a:cxnLst/>
            <a:rect l="l" t="t" r="r" b="b"/>
            <a:pathLst>
              <a:path w="2442845" h="1990089">
                <a:moveTo>
                  <a:pt x="39750" y="1892300"/>
                </a:moveTo>
                <a:lnTo>
                  <a:pt x="36067" y="1894077"/>
                </a:lnTo>
                <a:lnTo>
                  <a:pt x="34798" y="1897252"/>
                </a:lnTo>
                <a:lnTo>
                  <a:pt x="0" y="1990089"/>
                </a:lnTo>
                <a:lnTo>
                  <a:pt x="19421" y="1987042"/>
                </a:lnTo>
                <a:lnTo>
                  <a:pt x="13715" y="1987042"/>
                </a:lnTo>
                <a:lnTo>
                  <a:pt x="5714" y="1977263"/>
                </a:lnTo>
                <a:lnTo>
                  <a:pt x="24008" y="1962369"/>
                </a:lnTo>
                <a:lnTo>
                  <a:pt x="46736" y="1901825"/>
                </a:lnTo>
                <a:lnTo>
                  <a:pt x="48005" y="1898523"/>
                </a:lnTo>
                <a:lnTo>
                  <a:pt x="46354" y="1894839"/>
                </a:lnTo>
                <a:lnTo>
                  <a:pt x="39750" y="1892300"/>
                </a:lnTo>
                <a:close/>
              </a:path>
              <a:path w="2442845" h="1990089">
                <a:moveTo>
                  <a:pt x="24008" y="1962369"/>
                </a:moveTo>
                <a:lnTo>
                  <a:pt x="5714" y="1977263"/>
                </a:lnTo>
                <a:lnTo>
                  <a:pt x="13715" y="1987042"/>
                </a:lnTo>
                <a:lnTo>
                  <a:pt x="16992" y="1984375"/>
                </a:lnTo>
                <a:lnTo>
                  <a:pt x="15748" y="1984375"/>
                </a:lnTo>
                <a:lnTo>
                  <a:pt x="8762" y="1975865"/>
                </a:lnTo>
                <a:lnTo>
                  <a:pt x="19581" y="1974162"/>
                </a:lnTo>
                <a:lnTo>
                  <a:pt x="24008" y="1962369"/>
                </a:lnTo>
                <a:close/>
              </a:path>
              <a:path w="2442845" h="1990089">
                <a:moveTo>
                  <a:pt x="99440" y="1961642"/>
                </a:moveTo>
                <a:lnTo>
                  <a:pt x="95885" y="1962150"/>
                </a:lnTo>
                <a:lnTo>
                  <a:pt x="31924" y="1972219"/>
                </a:lnTo>
                <a:lnTo>
                  <a:pt x="13715" y="1987042"/>
                </a:lnTo>
                <a:lnTo>
                  <a:pt x="19421" y="1987042"/>
                </a:lnTo>
                <a:lnTo>
                  <a:pt x="101346" y="1974214"/>
                </a:lnTo>
                <a:lnTo>
                  <a:pt x="103759" y="1970913"/>
                </a:lnTo>
                <a:lnTo>
                  <a:pt x="103124" y="1967483"/>
                </a:lnTo>
                <a:lnTo>
                  <a:pt x="102615" y="1964055"/>
                </a:lnTo>
                <a:lnTo>
                  <a:pt x="99440" y="1961642"/>
                </a:lnTo>
                <a:close/>
              </a:path>
              <a:path w="2442845" h="1990089">
                <a:moveTo>
                  <a:pt x="19581" y="1974162"/>
                </a:moveTo>
                <a:lnTo>
                  <a:pt x="8762" y="1975865"/>
                </a:lnTo>
                <a:lnTo>
                  <a:pt x="15748" y="1984375"/>
                </a:lnTo>
                <a:lnTo>
                  <a:pt x="19581" y="1974162"/>
                </a:lnTo>
                <a:close/>
              </a:path>
              <a:path w="2442845" h="1990089">
                <a:moveTo>
                  <a:pt x="31924" y="1972219"/>
                </a:moveTo>
                <a:lnTo>
                  <a:pt x="19581" y="1974162"/>
                </a:lnTo>
                <a:lnTo>
                  <a:pt x="15748" y="1984375"/>
                </a:lnTo>
                <a:lnTo>
                  <a:pt x="16992" y="1984375"/>
                </a:lnTo>
                <a:lnTo>
                  <a:pt x="31924" y="1972219"/>
                </a:lnTo>
                <a:close/>
              </a:path>
              <a:path w="2442845" h="1990089">
                <a:moveTo>
                  <a:pt x="2434335" y="0"/>
                </a:moveTo>
                <a:lnTo>
                  <a:pt x="24008" y="1962369"/>
                </a:lnTo>
                <a:lnTo>
                  <a:pt x="19581" y="1974162"/>
                </a:lnTo>
                <a:lnTo>
                  <a:pt x="31924" y="1972219"/>
                </a:lnTo>
                <a:lnTo>
                  <a:pt x="2442464" y="9905"/>
                </a:lnTo>
                <a:lnTo>
                  <a:pt x="2434335" y="0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405116" y="3255746"/>
            <a:ext cx="3267075" cy="36022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705600" y="4343400"/>
            <a:ext cx="838200" cy="1676400"/>
          </a:xfrm>
          <a:custGeom>
            <a:avLst/>
            <a:gdLst/>
            <a:ahLst/>
            <a:cxnLst/>
            <a:rect l="l" t="t" r="r" b="b"/>
            <a:pathLst>
              <a:path w="838200" h="1676400">
                <a:moveTo>
                  <a:pt x="838200" y="1676400"/>
                </a:moveTo>
                <a:lnTo>
                  <a:pt x="762850" y="1675274"/>
                </a:lnTo>
                <a:lnTo>
                  <a:pt x="691938" y="1672030"/>
                </a:lnTo>
                <a:lnTo>
                  <a:pt x="626646" y="1666864"/>
                </a:lnTo>
                <a:lnTo>
                  <a:pt x="568155" y="1659973"/>
                </a:lnTo>
                <a:lnTo>
                  <a:pt x="517647" y="1651555"/>
                </a:lnTo>
                <a:lnTo>
                  <a:pt x="476306" y="1641807"/>
                </a:lnTo>
                <a:lnTo>
                  <a:pt x="425850" y="1619107"/>
                </a:lnTo>
                <a:lnTo>
                  <a:pt x="419100" y="1606550"/>
                </a:lnTo>
                <a:lnTo>
                  <a:pt x="419100" y="908050"/>
                </a:lnTo>
                <a:lnTo>
                  <a:pt x="412349" y="895486"/>
                </a:lnTo>
                <a:lnTo>
                  <a:pt x="361893" y="872781"/>
                </a:lnTo>
                <a:lnTo>
                  <a:pt x="320552" y="863033"/>
                </a:lnTo>
                <a:lnTo>
                  <a:pt x="270044" y="854617"/>
                </a:lnTo>
                <a:lnTo>
                  <a:pt x="211553" y="847729"/>
                </a:lnTo>
                <a:lnTo>
                  <a:pt x="146261" y="842566"/>
                </a:lnTo>
                <a:lnTo>
                  <a:pt x="75349" y="839324"/>
                </a:lnTo>
                <a:lnTo>
                  <a:pt x="0" y="838200"/>
                </a:lnTo>
                <a:lnTo>
                  <a:pt x="75349" y="837075"/>
                </a:lnTo>
                <a:lnTo>
                  <a:pt x="146261" y="833833"/>
                </a:lnTo>
                <a:lnTo>
                  <a:pt x="211553" y="828670"/>
                </a:lnTo>
                <a:lnTo>
                  <a:pt x="270044" y="821782"/>
                </a:lnTo>
                <a:lnTo>
                  <a:pt x="320552" y="813366"/>
                </a:lnTo>
                <a:lnTo>
                  <a:pt x="361893" y="803618"/>
                </a:lnTo>
                <a:lnTo>
                  <a:pt x="412349" y="780913"/>
                </a:lnTo>
                <a:lnTo>
                  <a:pt x="419100" y="768350"/>
                </a:lnTo>
                <a:lnTo>
                  <a:pt x="419100" y="69850"/>
                </a:lnTo>
                <a:lnTo>
                  <a:pt x="425850" y="57286"/>
                </a:lnTo>
                <a:lnTo>
                  <a:pt x="476306" y="34581"/>
                </a:lnTo>
                <a:lnTo>
                  <a:pt x="517647" y="24833"/>
                </a:lnTo>
                <a:lnTo>
                  <a:pt x="568155" y="16417"/>
                </a:lnTo>
                <a:lnTo>
                  <a:pt x="626646" y="9529"/>
                </a:lnTo>
                <a:lnTo>
                  <a:pt x="691938" y="4366"/>
                </a:lnTo>
                <a:lnTo>
                  <a:pt x="762850" y="1124"/>
                </a:lnTo>
                <a:lnTo>
                  <a:pt x="838200" y="0"/>
                </a:lnTo>
              </a:path>
            </a:pathLst>
          </a:custGeom>
          <a:ln w="9525">
            <a:solidFill>
              <a:srgbClr val="0857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101082" y="3716528"/>
            <a:ext cx="1604645" cy="1465580"/>
          </a:xfrm>
          <a:custGeom>
            <a:avLst/>
            <a:gdLst/>
            <a:ahLst/>
            <a:cxnLst/>
            <a:rect l="l" t="t" r="r" b="b"/>
            <a:pathLst>
              <a:path w="1604645" h="1465579">
                <a:moveTo>
                  <a:pt x="1506854" y="1431163"/>
                </a:moveTo>
                <a:lnTo>
                  <a:pt x="1503552" y="1433322"/>
                </a:lnTo>
                <a:lnTo>
                  <a:pt x="1502028" y="1440180"/>
                </a:lnTo>
                <a:lnTo>
                  <a:pt x="1504188" y="1443482"/>
                </a:lnTo>
                <a:lnTo>
                  <a:pt x="1604517" y="1465072"/>
                </a:lnTo>
                <a:lnTo>
                  <a:pt x="1603326" y="1461262"/>
                </a:lnTo>
                <a:lnTo>
                  <a:pt x="1590928" y="1461262"/>
                </a:lnTo>
                <a:lnTo>
                  <a:pt x="1573549" y="1445401"/>
                </a:lnTo>
                <a:lnTo>
                  <a:pt x="1510284" y="1431798"/>
                </a:lnTo>
                <a:lnTo>
                  <a:pt x="1506854" y="1431163"/>
                </a:lnTo>
                <a:close/>
              </a:path>
              <a:path w="1604645" h="1465579">
                <a:moveTo>
                  <a:pt x="1573549" y="1445401"/>
                </a:moveTo>
                <a:lnTo>
                  <a:pt x="1590928" y="1461262"/>
                </a:lnTo>
                <a:lnTo>
                  <a:pt x="1593496" y="1458468"/>
                </a:lnTo>
                <a:lnTo>
                  <a:pt x="1589150" y="1458468"/>
                </a:lnTo>
                <a:lnTo>
                  <a:pt x="1585900" y="1448057"/>
                </a:lnTo>
                <a:lnTo>
                  <a:pt x="1573549" y="1445401"/>
                </a:lnTo>
                <a:close/>
              </a:path>
              <a:path w="1604645" h="1465579">
                <a:moveTo>
                  <a:pt x="1570354" y="1365250"/>
                </a:moveTo>
                <a:lnTo>
                  <a:pt x="1567052" y="1366393"/>
                </a:lnTo>
                <a:lnTo>
                  <a:pt x="1563623" y="1367409"/>
                </a:lnTo>
                <a:lnTo>
                  <a:pt x="1561845" y="1370965"/>
                </a:lnTo>
                <a:lnTo>
                  <a:pt x="1562862" y="1374267"/>
                </a:lnTo>
                <a:lnTo>
                  <a:pt x="1582118" y="1435942"/>
                </a:lnTo>
                <a:lnTo>
                  <a:pt x="1599564" y="1451864"/>
                </a:lnTo>
                <a:lnTo>
                  <a:pt x="1590928" y="1461262"/>
                </a:lnTo>
                <a:lnTo>
                  <a:pt x="1603326" y="1461262"/>
                </a:lnTo>
                <a:lnTo>
                  <a:pt x="1574926" y="1370457"/>
                </a:lnTo>
                <a:lnTo>
                  <a:pt x="1573911" y="1367155"/>
                </a:lnTo>
                <a:lnTo>
                  <a:pt x="1570354" y="1365250"/>
                </a:lnTo>
                <a:close/>
              </a:path>
              <a:path w="1604645" h="1465579">
                <a:moveTo>
                  <a:pt x="1585900" y="1448057"/>
                </a:moveTo>
                <a:lnTo>
                  <a:pt x="1589150" y="1458468"/>
                </a:lnTo>
                <a:lnTo>
                  <a:pt x="1596516" y="1450340"/>
                </a:lnTo>
                <a:lnTo>
                  <a:pt x="1585900" y="1448057"/>
                </a:lnTo>
                <a:close/>
              </a:path>
              <a:path w="1604645" h="1465579">
                <a:moveTo>
                  <a:pt x="1582118" y="1435942"/>
                </a:moveTo>
                <a:lnTo>
                  <a:pt x="1585900" y="1448057"/>
                </a:lnTo>
                <a:lnTo>
                  <a:pt x="1596516" y="1450340"/>
                </a:lnTo>
                <a:lnTo>
                  <a:pt x="1589150" y="1458468"/>
                </a:lnTo>
                <a:lnTo>
                  <a:pt x="1593496" y="1458468"/>
                </a:lnTo>
                <a:lnTo>
                  <a:pt x="1599564" y="1451864"/>
                </a:lnTo>
                <a:lnTo>
                  <a:pt x="1582118" y="1435942"/>
                </a:lnTo>
                <a:close/>
              </a:path>
              <a:path w="1604645" h="1465579">
                <a:moveTo>
                  <a:pt x="8635" y="0"/>
                </a:moveTo>
                <a:lnTo>
                  <a:pt x="0" y="9398"/>
                </a:lnTo>
                <a:lnTo>
                  <a:pt x="1573549" y="1445401"/>
                </a:lnTo>
                <a:lnTo>
                  <a:pt x="1585900" y="1448057"/>
                </a:lnTo>
                <a:lnTo>
                  <a:pt x="1582118" y="1435942"/>
                </a:lnTo>
                <a:lnTo>
                  <a:pt x="8635" y="0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391400" y="3251327"/>
            <a:ext cx="4419600" cy="2884170"/>
          </a:xfrm>
          <a:custGeom>
            <a:avLst/>
            <a:gdLst/>
            <a:ahLst/>
            <a:cxnLst/>
            <a:rect l="l" t="t" r="r" b="b"/>
            <a:pathLst>
              <a:path w="4419600" h="2884170">
                <a:moveTo>
                  <a:pt x="4419600" y="0"/>
                </a:moveTo>
                <a:lnTo>
                  <a:pt x="0" y="0"/>
                </a:lnTo>
                <a:lnTo>
                  <a:pt x="0" y="2727769"/>
                </a:lnTo>
                <a:lnTo>
                  <a:pt x="61955" y="2741749"/>
                </a:lnTo>
                <a:lnTo>
                  <a:pt x="182414" y="2767512"/>
                </a:lnTo>
                <a:lnTo>
                  <a:pt x="298421" y="2790425"/>
                </a:lnTo>
                <a:lnTo>
                  <a:pt x="410152" y="2810579"/>
                </a:lnTo>
                <a:lnTo>
                  <a:pt x="517787" y="2828067"/>
                </a:lnTo>
                <a:lnTo>
                  <a:pt x="621503" y="2842982"/>
                </a:lnTo>
                <a:lnTo>
                  <a:pt x="721479" y="2855414"/>
                </a:lnTo>
                <a:lnTo>
                  <a:pt x="770120" y="2860729"/>
                </a:lnTo>
                <a:lnTo>
                  <a:pt x="817893" y="2865458"/>
                </a:lnTo>
                <a:lnTo>
                  <a:pt x="864819" y="2869613"/>
                </a:lnTo>
                <a:lnTo>
                  <a:pt x="910922" y="2873206"/>
                </a:lnTo>
                <a:lnTo>
                  <a:pt x="956223" y="2876247"/>
                </a:lnTo>
                <a:lnTo>
                  <a:pt x="1000745" y="2878749"/>
                </a:lnTo>
                <a:lnTo>
                  <a:pt x="1044598" y="2880725"/>
                </a:lnTo>
                <a:lnTo>
                  <a:pt x="1087540" y="2882180"/>
                </a:lnTo>
                <a:lnTo>
                  <a:pt x="1129858" y="2883132"/>
                </a:lnTo>
                <a:lnTo>
                  <a:pt x="1171486" y="2883591"/>
                </a:lnTo>
                <a:lnTo>
                  <a:pt x="1212445" y="2883569"/>
                </a:lnTo>
                <a:lnTo>
                  <a:pt x="1252759" y="2883076"/>
                </a:lnTo>
                <a:lnTo>
                  <a:pt x="1292450" y="2882124"/>
                </a:lnTo>
                <a:lnTo>
                  <a:pt x="1331602" y="2880722"/>
                </a:lnTo>
                <a:lnTo>
                  <a:pt x="1370050" y="2878891"/>
                </a:lnTo>
                <a:lnTo>
                  <a:pt x="1445423" y="2873962"/>
                </a:lnTo>
                <a:lnTo>
                  <a:pt x="1518748" y="2867428"/>
                </a:lnTo>
                <a:lnTo>
                  <a:pt x="1590203" y="2859384"/>
                </a:lnTo>
                <a:lnTo>
                  <a:pt x="1659966" y="2849920"/>
                </a:lnTo>
                <a:lnTo>
                  <a:pt x="1728214" y="2839130"/>
                </a:lnTo>
                <a:lnTo>
                  <a:pt x="1795127" y="2827105"/>
                </a:lnTo>
                <a:lnTo>
                  <a:pt x="1860882" y="2813938"/>
                </a:lnTo>
                <a:lnTo>
                  <a:pt x="1925658" y="2799722"/>
                </a:lnTo>
                <a:lnTo>
                  <a:pt x="1989631" y="2784548"/>
                </a:lnTo>
                <a:lnTo>
                  <a:pt x="2052982" y="2768509"/>
                </a:lnTo>
                <a:lnTo>
                  <a:pt x="2147228" y="2743032"/>
                </a:lnTo>
                <a:lnTo>
                  <a:pt x="2303712" y="2697554"/>
                </a:lnTo>
                <a:lnTo>
                  <a:pt x="2657772" y="2590668"/>
                </a:lnTo>
                <a:lnTo>
                  <a:pt x="2794314" y="2551780"/>
                </a:lnTo>
                <a:lnTo>
                  <a:pt x="2900851" y="2523335"/>
                </a:lnTo>
                <a:lnTo>
                  <a:pt x="2974176" y="2504887"/>
                </a:lnTo>
                <a:lnTo>
                  <a:pt x="3049549" y="2486960"/>
                </a:lnTo>
                <a:lnTo>
                  <a:pt x="3127149" y="2469646"/>
                </a:lnTo>
                <a:lnTo>
                  <a:pt x="3207154" y="2453038"/>
                </a:lnTo>
                <a:lnTo>
                  <a:pt x="3289741" y="2437228"/>
                </a:lnTo>
                <a:lnTo>
                  <a:pt x="3375089" y="2422307"/>
                </a:lnTo>
                <a:lnTo>
                  <a:pt x="3463376" y="2408369"/>
                </a:lnTo>
                <a:lnTo>
                  <a:pt x="3554780" y="2395507"/>
                </a:lnTo>
                <a:lnTo>
                  <a:pt x="3649479" y="2383811"/>
                </a:lnTo>
                <a:lnTo>
                  <a:pt x="3747651" y="2373376"/>
                </a:lnTo>
                <a:lnTo>
                  <a:pt x="3849475" y="2364292"/>
                </a:lnTo>
                <a:lnTo>
                  <a:pt x="3955128" y="2356653"/>
                </a:lnTo>
                <a:lnTo>
                  <a:pt x="4064789" y="2350550"/>
                </a:lnTo>
                <a:lnTo>
                  <a:pt x="4178636" y="2346077"/>
                </a:lnTo>
                <a:lnTo>
                  <a:pt x="4296847" y="2343325"/>
                </a:lnTo>
                <a:lnTo>
                  <a:pt x="4419600" y="2342388"/>
                </a:lnTo>
                <a:lnTo>
                  <a:pt x="44196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391400" y="3251327"/>
            <a:ext cx="4419600" cy="2884170"/>
          </a:xfrm>
          <a:custGeom>
            <a:avLst/>
            <a:gdLst/>
            <a:ahLst/>
            <a:cxnLst/>
            <a:rect l="l" t="t" r="r" b="b"/>
            <a:pathLst>
              <a:path w="4419600" h="2884170">
                <a:moveTo>
                  <a:pt x="0" y="0"/>
                </a:moveTo>
                <a:lnTo>
                  <a:pt x="4419600" y="0"/>
                </a:lnTo>
                <a:lnTo>
                  <a:pt x="4419600" y="2342388"/>
                </a:lnTo>
                <a:lnTo>
                  <a:pt x="4357644" y="2342624"/>
                </a:lnTo>
                <a:lnTo>
                  <a:pt x="4296847" y="2343325"/>
                </a:lnTo>
                <a:lnTo>
                  <a:pt x="4237185" y="2344480"/>
                </a:lnTo>
                <a:lnTo>
                  <a:pt x="4178636" y="2346077"/>
                </a:lnTo>
                <a:lnTo>
                  <a:pt x="4121178" y="2348104"/>
                </a:lnTo>
                <a:lnTo>
                  <a:pt x="4064789" y="2350550"/>
                </a:lnTo>
                <a:lnTo>
                  <a:pt x="4009447" y="2353404"/>
                </a:lnTo>
                <a:lnTo>
                  <a:pt x="3955128" y="2356653"/>
                </a:lnTo>
                <a:lnTo>
                  <a:pt x="3901812" y="2360286"/>
                </a:lnTo>
                <a:lnTo>
                  <a:pt x="3849475" y="2364292"/>
                </a:lnTo>
                <a:lnTo>
                  <a:pt x="3798096" y="2368659"/>
                </a:lnTo>
                <a:lnTo>
                  <a:pt x="3747651" y="2373376"/>
                </a:lnTo>
                <a:lnTo>
                  <a:pt x="3698120" y="2378430"/>
                </a:lnTo>
                <a:lnTo>
                  <a:pt x="3649479" y="2383811"/>
                </a:lnTo>
                <a:lnTo>
                  <a:pt x="3601706" y="2389507"/>
                </a:lnTo>
                <a:lnTo>
                  <a:pt x="3554780" y="2395507"/>
                </a:lnTo>
                <a:lnTo>
                  <a:pt x="3508677" y="2401798"/>
                </a:lnTo>
                <a:lnTo>
                  <a:pt x="3463376" y="2408369"/>
                </a:lnTo>
                <a:lnTo>
                  <a:pt x="3418854" y="2415210"/>
                </a:lnTo>
                <a:lnTo>
                  <a:pt x="3375089" y="2422307"/>
                </a:lnTo>
                <a:lnTo>
                  <a:pt x="3332059" y="2429650"/>
                </a:lnTo>
                <a:lnTo>
                  <a:pt x="3289741" y="2437228"/>
                </a:lnTo>
                <a:lnTo>
                  <a:pt x="3248113" y="2445027"/>
                </a:lnTo>
                <a:lnTo>
                  <a:pt x="3207154" y="2453038"/>
                </a:lnTo>
                <a:lnTo>
                  <a:pt x="3166840" y="2461248"/>
                </a:lnTo>
                <a:lnTo>
                  <a:pt x="3127149" y="2469646"/>
                </a:lnTo>
                <a:lnTo>
                  <a:pt x="3088060" y="2478221"/>
                </a:lnTo>
                <a:lnTo>
                  <a:pt x="3049549" y="2486960"/>
                </a:lnTo>
                <a:lnTo>
                  <a:pt x="3011595" y="2495853"/>
                </a:lnTo>
                <a:lnTo>
                  <a:pt x="2974176" y="2504887"/>
                </a:lnTo>
                <a:lnTo>
                  <a:pt x="2900851" y="2523335"/>
                </a:lnTo>
                <a:lnTo>
                  <a:pt x="2829396" y="2542211"/>
                </a:lnTo>
                <a:lnTo>
                  <a:pt x="2759633" y="2561423"/>
                </a:lnTo>
                <a:lnTo>
                  <a:pt x="2691385" y="2580878"/>
                </a:lnTo>
                <a:lnTo>
                  <a:pt x="2624472" y="2600485"/>
                </a:lnTo>
                <a:lnTo>
                  <a:pt x="2558717" y="2620150"/>
                </a:lnTo>
                <a:lnTo>
                  <a:pt x="2493941" y="2639782"/>
                </a:lnTo>
                <a:lnTo>
                  <a:pt x="2429968" y="2659289"/>
                </a:lnTo>
                <a:lnTo>
                  <a:pt x="2398226" y="2668966"/>
                </a:lnTo>
                <a:lnTo>
                  <a:pt x="2335120" y="2688110"/>
                </a:lnTo>
                <a:lnTo>
                  <a:pt x="2272371" y="2706897"/>
                </a:lnTo>
                <a:lnTo>
                  <a:pt x="2209799" y="2725235"/>
                </a:lnTo>
                <a:lnTo>
                  <a:pt x="2147228" y="2743032"/>
                </a:lnTo>
                <a:lnTo>
                  <a:pt x="2084479" y="2760195"/>
                </a:lnTo>
                <a:lnTo>
                  <a:pt x="2021373" y="2776631"/>
                </a:lnTo>
                <a:lnTo>
                  <a:pt x="1957734" y="2792249"/>
                </a:lnTo>
                <a:lnTo>
                  <a:pt x="1893381" y="2806955"/>
                </a:lnTo>
                <a:lnTo>
                  <a:pt x="1828138" y="2820658"/>
                </a:lnTo>
                <a:lnTo>
                  <a:pt x="1761827" y="2833266"/>
                </a:lnTo>
                <a:lnTo>
                  <a:pt x="1694268" y="2844685"/>
                </a:lnTo>
                <a:lnTo>
                  <a:pt x="1625285" y="2854824"/>
                </a:lnTo>
                <a:lnTo>
                  <a:pt x="1554698" y="2863589"/>
                </a:lnTo>
                <a:lnTo>
                  <a:pt x="1482330" y="2870890"/>
                </a:lnTo>
                <a:lnTo>
                  <a:pt x="1408004" y="2876633"/>
                </a:lnTo>
                <a:lnTo>
                  <a:pt x="1331539" y="2880725"/>
                </a:lnTo>
                <a:lnTo>
                  <a:pt x="1292450" y="2882124"/>
                </a:lnTo>
                <a:lnTo>
                  <a:pt x="1252759" y="2883076"/>
                </a:lnTo>
                <a:lnTo>
                  <a:pt x="1212445" y="2883569"/>
                </a:lnTo>
                <a:lnTo>
                  <a:pt x="1171486" y="2883591"/>
                </a:lnTo>
                <a:lnTo>
                  <a:pt x="1129858" y="2883132"/>
                </a:lnTo>
                <a:lnTo>
                  <a:pt x="1087540" y="2882180"/>
                </a:lnTo>
                <a:lnTo>
                  <a:pt x="1044510" y="2880722"/>
                </a:lnTo>
                <a:lnTo>
                  <a:pt x="1000745" y="2878749"/>
                </a:lnTo>
                <a:lnTo>
                  <a:pt x="956223" y="2876247"/>
                </a:lnTo>
                <a:lnTo>
                  <a:pt x="910922" y="2873206"/>
                </a:lnTo>
                <a:lnTo>
                  <a:pt x="864819" y="2869613"/>
                </a:lnTo>
                <a:lnTo>
                  <a:pt x="817893" y="2865458"/>
                </a:lnTo>
                <a:lnTo>
                  <a:pt x="770120" y="2860729"/>
                </a:lnTo>
                <a:lnTo>
                  <a:pt x="721479" y="2855414"/>
                </a:lnTo>
                <a:lnTo>
                  <a:pt x="671948" y="2849502"/>
                </a:lnTo>
                <a:lnTo>
                  <a:pt x="621503" y="2842982"/>
                </a:lnTo>
                <a:lnTo>
                  <a:pt x="570124" y="2835840"/>
                </a:lnTo>
                <a:lnTo>
                  <a:pt x="517787" y="2828067"/>
                </a:lnTo>
                <a:lnTo>
                  <a:pt x="464471" y="2819651"/>
                </a:lnTo>
                <a:lnTo>
                  <a:pt x="410152" y="2810579"/>
                </a:lnTo>
                <a:lnTo>
                  <a:pt x="354810" y="2800841"/>
                </a:lnTo>
                <a:lnTo>
                  <a:pt x="298421" y="2790425"/>
                </a:lnTo>
                <a:lnTo>
                  <a:pt x="240963" y="2779319"/>
                </a:lnTo>
                <a:lnTo>
                  <a:pt x="182414" y="2767512"/>
                </a:lnTo>
                <a:lnTo>
                  <a:pt x="122752" y="2754993"/>
                </a:lnTo>
                <a:lnTo>
                  <a:pt x="61955" y="2741749"/>
                </a:lnTo>
                <a:lnTo>
                  <a:pt x="0" y="2727769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7471029" y="3546729"/>
            <a:ext cx="4171315" cy="17379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tabLst>
                <a:tab pos="3123565" algn="l"/>
              </a:tabLst>
            </a:pPr>
            <a:r>
              <a:rPr dirty="0" sz="2800" spc="-5">
                <a:latin typeface="Calibri"/>
                <a:cs typeface="Calibri"/>
              </a:rPr>
              <a:t>Phương </a:t>
            </a:r>
            <a:r>
              <a:rPr dirty="0" sz="2800" spc="-10">
                <a:latin typeface="Calibri"/>
                <a:cs typeface="Calibri"/>
              </a:rPr>
              <a:t>pháp </a:t>
            </a:r>
            <a:r>
              <a:rPr dirty="0" sz="2800" spc="-25">
                <a:latin typeface="Calibri"/>
                <a:cs typeface="Calibri"/>
              </a:rPr>
              <a:t>này </a:t>
            </a:r>
            <a:r>
              <a:rPr dirty="0" sz="2800" spc="-10">
                <a:latin typeface="Calibri"/>
                <a:cs typeface="Calibri"/>
              </a:rPr>
              <a:t>phù </a:t>
            </a:r>
            <a:r>
              <a:rPr dirty="0" sz="2800" spc="-5">
                <a:latin typeface="Calibri"/>
                <a:cs typeface="Calibri"/>
              </a:rPr>
              <a:t>hợp  </a:t>
            </a:r>
            <a:r>
              <a:rPr dirty="0" sz="2800" spc="-15">
                <a:latin typeface="Calibri"/>
                <a:cs typeface="Calibri"/>
              </a:rPr>
              <a:t>với </a:t>
            </a:r>
            <a:r>
              <a:rPr dirty="0" sz="2800" spc="-5">
                <a:latin typeface="Calibri"/>
                <a:cs typeface="Calibri"/>
              </a:rPr>
              <a:t>cho việc</a:t>
            </a:r>
            <a:r>
              <a:rPr dirty="0" sz="2800" spc="7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áp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dụng	</a:t>
            </a:r>
            <a:r>
              <a:rPr dirty="0" sz="2800" spc="-5">
                <a:latin typeface="Calibri"/>
                <a:cs typeface="Calibri"/>
              </a:rPr>
              <a:t>css</a:t>
            </a:r>
            <a:r>
              <a:rPr dirty="0" sz="2800" spc="-7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cho 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5" b="1">
                <a:latin typeface="Calibri"/>
                <a:cs typeface="Calibri"/>
              </a:rPr>
              <a:t>nhiều thẻ </a:t>
            </a:r>
            <a:r>
              <a:rPr dirty="0" sz="2800" spc="-15">
                <a:latin typeface="Calibri"/>
                <a:cs typeface="Calibri"/>
              </a:rPr>
              <a:t>trên </a:t>
            </a:r>
            <a:r>
              <a:rPr dirty="0" sz="2800" spc="-5" b="1">
                <a:latin typeface="Calibri"/>
                <a:cs typeface="Calibri"/>
              </a:rPr>
              <a:t>nhiều </a:t>
            </a:r>
            <a:r>
              <a:rPr dirty="0" sz="2800" spc="-15" b="1">
                <a:latin typeface="Calibri"/>
                <a:cs typeface="Calibri"/>
              </a:rPr>
              <a:t>trang  </a:t>
            </a:r>
            <a:r>
              <a:rPr dirty="0" sz="2800" spc="-5">
                <a:latin typeface="Calibri"/>
                <a:cs typeface="Calibri"/>
              </a:rPr>
              <a:t>khác</a:t>
            </a:r>
            <a:r>
              <a:rPr dirty="0" sz="2800" spc="-6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nhau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91355" y="1149096"/>
            <a:ext cx="3393948" cy="13716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203827" y="1168272"/>
            <a:ext cx="3138805" cy="1149350"/>
          </a:xfrm>
          <a:custGeom>
            <a:avLst/>
            <a:gdLst/>
            <a:ahLst/>
            <a:cxnLst/>
            <a:rect l="l" t="t" r="r" b="b"/>
            <a:pathLst>
              <a:path w="3138804" h="1149350">
                <a:moveTo>
                  <a:pt x="119856" y="985472"/>
                </a:moveTo>
                <a:lnTo>
                  <a:pt x="112835" y="987446"/>
                </a:lnTo>
                <a:lnTo>
                  <a:pt x="106934" y="992124"/>
                </a:lnTo>
                <a:lnTo>
                  <a:pt x="0" y="1117727"/>
                </a:lnTo>
                <a:lnTo>
                  <a:pt x="161925" y="1148968"/>
                </a:lnTo>
                <a:lnTo>
                  <a:pt x="169525" y="1148929"/>
                </a:lnTo>
                <a:lnTo>
                  <a:pt x="176244" y="1146079"/>
                </a:lnTo>
                <a:lnTo>
                  <a:pt x="181391" y="1140896"/>
                </a:lnTo>
                <a:lnTo>
                  <a:pt x="184276" y="1133855"/>
                </a:lnTo>
                <a:lnTo>
                  <a:pt x="184219" y="1126311"/>
                </a:lnTo>
                <a:lnTo>
                  <a:pt x="182879" y="1123188"/>
                </a:lnTo>
                <a:lnTo>
                  <a:pt x="41910" y="1123188"/>
                </a:lnTo>
                <a:lnTo>
                  <a:pt x="29337" y="1087247"/>
                </a:lnTo>
                <a:lnTo>
                  <a:pt x="95807" y="1063910"/>
                </a:lnTo>
                <a:lnTo>
                  <a:pt x="135889" y="1016762"/>
                </a:lnTo>
                <a:lnTo>
                  <a:pt x="139571" y="1010163"/>
                </a:lnTo>
                <a:lnTo>
                  <a:pt x="140382" y="1002934"/>
                </a:lnTo>
                <a:lnTo>
                  <a:pt x="138408" y="995920"/>
                </a:lnTo>
                <a:lnTo>
                  <a:pt x="133731" y="989964"/>
                </a:lnTo>
                <a:lnTo>
                  <a:pt x="127115" y="986283"/>
                </a:lnTo>
                <a:lnTo>
                  <a:pt x="119856" y="985472"/>
                </a:lnTo>
                <a:close/>
              </a:path>
              <a:path w="3138804" h="1149350">
                <a:moveTo>
                  <a:pt x="95807" y="1063910"/>
                </a:moveTo>
                <a:lnTo>
                  <a:pt x="29337" y="1087247"/>
                </a:lnTo>
                <a:lnTo>
                  <a:pt x="41910" y="1123188"/>
                </a:lnTo>
                <a:lnTo>
                  <a:pt x="57826" y="1117600"/>
                </a:lnTo>
                <a:lnTo>
                  <a:pt x="50164" y="1117600"/>
                </a:lnTo>
                <a:lnTo>
                  <a:pt x="39243" y="1086485"/>
                </a:lnTo>
                <a:lnTo>
                  <a:pt x="76616" y="1086485"/>
                </a:lnTo>
                <a:lnTo>
                  <a:pt x="95807" y="1063910"/>
                </a:lnTo>
                <a:close/>
              </a:path>
              <a:path w="3138804" h="1149350">
                <a:moveTo>
                  <a:pt x="108353" y="1099861"/>
                </a:moveTo>
                <a:lnTo>
                  <a:pt x="41910" y="1123188"/>
                </a:lnTo>
                <a:lnTo>
                  <a:pt x="182879" y="1123188"/>
                </a:lnTo>
                <a:lnTo>
                  <a:pt x="181340" y="1119600"/>
                </a:lnTo>
                <a:lnTo>
                  <a:pt x="176150" y="1114460"/>
                </a:lnTo>
                <a:lnTo>
                  <a:pt x="169163" y="1111630"/>
                </a:lnTo>
                <a:lnTo>
                  <a:pt x="108353" y="1099861"/>
                </a:lnTo>
                <a:close/>
              </a:path>
              <a:path w="3138804" h="1149350">
                <a:moveTo>
                  <a:pt x="39243" y="1086485"/>
                </a:moveTo>
                <a:lnTo>
                  <a:pt x="50164" y="1117600"/>
                </a:lnTo>
                <a:lnTo>
                  <a:pt x="71336" y="1092696"/>
                </a:lnTo>
                <a:lnTo>
                  <a:pt x="39243" y="1086485"/>
                </a:lnTo>
                <a:close/>
              </a:path>
              <a:path w="3138804" h="1149350">
                <a:moveTo>
                  <a:pt x="71336" y="1092696"/>
                </a:moveTo>
                <a:lnTo>
                  <a:pt x="50164" y="1117600"/>
                </a:lnTo>
                <a:lnTo>
                  <a:pt x="57826" y="1117600"/>
                </a:lnTo>
                <a:lnTo>
                  <a:pt x="108353" y="1099861"/>
                </a:lnTo>
                <a:lnTo>
                  <a:pt x="71336" y="1092696"/>
                </a:lnTo>
                <a:close/>
              </a:path>
              <a:path w="3138804" h="1149350">
                <a:moveTo>
                  <a:pt x="3126231" y="0"/>
                </a:moveTo>
                <a:lnTo>
                  <a:pt x="95807" y="1063910"/>
                </a:lnTo>
                <a:lnTo>
                  <a:pt x="71336" y="1092696"/>
                </a:lnTo>
                <a:lnTo>
                  <a:pt x="108353" y="1099861"/>
                </a:lnTo>
                <a:lnTo>
                  <a:pt x="3138804" y="35940"/>
                </a:lnTo>
                <a:lnTo>
                  <a:pt x="3126231" y="0"/>
                </a:lnTo>
                <a:close/>
              </a:path>
              <a:path w="3138804" h="1149350">
                <a:moveTo>
                  <a:pt x="76616" y="1086485"/>
                </a:moveTo>
                <a:lnTo>
                  <a:pt x="39243" y="1086485"/>
                </a:lnTo>
                <a:lnTo>
                  <a:pt x="71336" y="1092696"/>
                </a:lnTo>
                <a:lnTo>
                  <a:pt x="76616" y="1086485"/>
                </a:lnTo>
                <a:close/>
              </a:path>
            </a:pathLst>
          </a:custGeom>
          <a:solidFill>
            <a:srgbClr val="FF96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0219" y="1042161"/>
            <a:ext cx="1572260" cy="146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Inline</a:t>
            </a:r>
            <a:endParaRPr sz="28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70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Embed</a:t>
            </a:r>
            <a:endParaRPr sz="28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75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Ex</a:t>
            </a:r>
            <a:r>
              <a:rPr dirty="0" sz="2800" spc="-30">
                <a:solidFill>
                  <a:srgbClr val="005242"/>
                </a:solidFill>
                <a:latin typeface="Segoe UI"/>
                <a:cs typeface="Segoe UI"/>
              </a:rPr>
              <a:t>t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ernal</a:t>
            </a:r>
            <a:endParaRPr sz="2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35251"/>
            <a:ext cx="854963" cy="1231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93547" y="1778507"/>
            <a:ext cx="1478280" cy="996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10411" y="1635251"/>
            <a:ext cx="883919" cy="1231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32916" y="1778507"/>
            <a:ext cx="2410968" cy="9966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982467" y="1635251"/>
            <a:ext cx="882395" cy="12313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1470" y="1799463"/>
            <a:ext cx="3211195" cy="67754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 spc="5">
                <a:solidFill>
                  <a:srgbClr val="FFFFFF"/>
                </a:solidFill>
              </a:rPr>
              <a:t>T</a:t>
            </a:r>
            <a:r>
              <a:rPr dirty="0" sz="3500" spc="5">
                <a:solidFill>
                  <a:srgbClr val="FFFFFF"/>
                </a:solidFill>
              </a:rPr>
              <a:t>RẮC</a:t>
            </a:r>
            <a:r>
              <a:rPr dirty="0" sz="3500" spc="190">
                <a:solidFill>
                  <a:srgbClr val="FFFFFF"/>
                </a:solidFill>
              </a:rPr>
              <a:t> </a:t>
            </a:r>
            <a:r>
              <a:rPr dirty="0" sz="3500" spc="5">
                <a:solidFill>
                  <a:srgbClr val="FFFFFF"/>
                </a:solidFill>
              </a:rPr>
              <a:t>NGHIỆM</a:t>
            </a:r>
            <a:endParaRPr sz="3500"/>
          </a:p>
        </p:txBody>
      </p:sp>
      <p:sp>
        <p:nvSpPr>
          <p:cNvPr id="8" name="object 8"/>
          <p:cNvSpPr/>
          <p:nvPr/>
        </p:nvSpPr>
        <p:spPr>
          <a:xfrm>
            <a:off x="8544941" y="3200430"/>
            <a:ext cx="3647058" cy="36470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35251"/>
            <a:ext cx="1970532" cy="1231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09116" y="1778507"/>
            <a:ext cx="2452116" cy="996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99816" y="1635251"/>
            <a:ext cx="882395" cy="1231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1470" y="1799463"/>
            <a:ext cx="3327400" cy="67754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>
                <a:solidFill>
                  <a:srgbClr val="FFFFFF"/>
                </a:solidFill>
              </a:rPr>
              <a:t>CSS</a:t>
            </a:r>
            <a:r>
              <a:rPr dirty="0" sz="4400" spc="-110">
                <a:solidFill>
                  <a:srgbClr val="FFFFFF"/>
                </a:solidFill>
              </a:rPr>
              <a:t> </a:t>
            </a:r>
            <a:r>
              <a:rPr dirty="0" sz="4400" spc="-10">
                <a:solidFill>
                  <a:srgbClr val="FFFFFF"/>
                </a:solidFill>
              </a:rPr>
              <a:t>S</a:t>
            </a:r>
            <a:r>
              <a:rPr dirty="0" sz="3500" spc="-10">
                <a:solidFill>
                  <a:srgbClr val="FFFFFF"/>
                </a:solidFill>
              </a:rPr>
              <a:t>ELECTOR</a:t>
            </a:r>
            <a:endParaRPr sz="3500"/>
          </a:p>
        </p:txBody>
      </p:sp>
      <p:sp>
        <p:nvSpPr>
          <p:cNvPr id="6" name="object 6"/>
          <p:cNvSpPr/>
          <p:nvPr/>
        </p:nvSpPr>
        <p:spPr>
          <a:xfrm>
            <a:off x="9878441" y="1501139"/>
            <a:ext cx="2313558" cy="53568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765048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75487" y="213359"/>
            <a:ext cx="1789176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76983" y="109728"/>
            <a:ext cx="652271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941576" y="213359"/>
            <a:ext cx="833627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287523" y="109728"/>
            <a:ext cx="649224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449067" y="213359"/>
            <a:ext cx="771144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732532" y="109728"/>
            <a:ext cx="649223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/>
              <a:t>S</a:t>
            </a:r>
            <a:r>
              <a:rPr dirty="0" spc="-15"/>
              <a:t>ELECTOR </a:t>
            </a:r>
            <a:r>
              <a:rPr dirty="0"/>
              <a:t>LÀ</a:t>
            </a:r>
            <a:r>
              <a:rPr dirty="0" spc="350"/>
              <a:t> </a:t>
            </a:r>
            <a:r>
              <a:rPr dirty="0" spc="-10"/>
              <a:t>GÌ</a:t>
            </a:r>
            <a:endParaRPr sz="3200"/>
          </a:p>
        </p:txBody>
      </p:sp>
      <p:sp>
        <p:nvSpPr>
          <p:cNvPr id="10" name="object 10"/>
          <p:cNvSpPr txBox="1"/>
          <p:nvPr/>
        </p:nvSpPr>
        <p:spPr>
          <a:xfrm>
            <a:off x="438099" y="898016"/>
            <a:ext cx="10725785" cy="55848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ts val="319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 b="1">
                <a:solidFill>
                  <a:srgbClr val="005242"/>
                </a:solidFill>
                <a:latin typeface="Segoe UI"/>
                <a:cs typeface="Segoe UI"/>
              </a:rPr>
              <a:t>h1{} </a:t>
            </a:r>
            <a:r>
              <a:rPr dirty="0" sz="2800" spc="-25">
                <a:solidFill>
                  <a:srgbClr val="005242"/>
                </a:solidFill>
                <a:latin typeface="Segoe UI"/>
                <a:cs typeface="Segoe UI"/>
              </a:rPr>
              <a:t>và </a:t>
            </a:r>
            <a:r>
              <a:rPr dirty="0" sz="2800" spc="-5" b="1">
                <a:solidFill>
                  <a:srgbClr val="005242"/>
                </a:solidFill>
                <a:latin typeface="Segoe UI"/>
                <a:cs typeface="Segoe UI"/>
              </a:rPr>
              <a:t>h6{}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được gọi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là selector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(bộ </a:t>
            </a:r>
            <a:r>
              <a:rPr dirty="0" sz="2800">
                <a:solidFill>
                  <a:srgbClr val="005242"/>
                </a:solidFill>
                <a:latin typeface="Segoe UI"/>
                <a:cs typeface="Segoe UI"/>
              </a:rPr>
              <a:t>chọn),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được sử dụng để</a:t>
            </a:r>
            <a:r>
              <a:rPr dirty="0" sz="2800" spc="11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chọn</a:t>
            </a:r>
            <a:endParaRPr sz="2800">
              <a:latin typeface="Segoe UI"/>
              <a:cs typeface="Segoe UI"/>
            </a:endParaRPr>
          </a:p>
          <a:p>
            <a:pPr marL="321945">
              <a:lnSpc>
                <a:spcPts val="3190"/>
              </a:lnSpc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các thẻ muốn </a:t>
            </a:r>
            <a:r>
              <a:rPr dirty="0" sz="2800">
                <a:solidFill>
                  <a:srgbClr val="005242"/>
                </a:solidFill>
                <a:latin typeface="Segoe UI"/>
                <a:cs typeface="Segoe UI"/>
              </a:rPr>
              <a:t>áp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dụng</a:t>
            </a:r>
            <a:r>
              <a:rPr dirty="0" sz="2800" spc="-45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CSS.</a:t>
            </a:r>
            <a:endParaRPr sz="28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300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5">
                <a:latin typeface="Segoe UI"/>
                <a:cs typeface="Segoe UI"/>
              </a:rPr>
              <a:t>Ví dụ: </a:t>
            </a:r>
            <a:r>
              <a:rPr dirty="0" sz="2400" b="1">
                <a:solidFill>
                  <a:srgbClr val="FF6300"/>
                </a:solidFill>
                <a:latin typeface="Segoe UI"/>
                <a:cs typeface="Segoe UI"/>
              </a:rPr>
              <a:t>h1{color:red;}</a:t>
            </a:r>
            <a:r>
              <a:rPr dirty="0" sz="2400">
                <a:latin typeface="Segoe UI"/>
                <a:cs typeface="Segoe UI"/>
              </a:rPr>
              <a:t>: Chọn các thẻ </a:t>
            </a:r>
            <a:r>
              <a:rPr dirty="0" sz="2400" spc="-5" b="1">
                <a:latin typeface="Segoe UI"/>
                <a:cs typeface="Segoe UI"/>
              </a:rPr>
              <a:t>&lt;h1&gt; </a:t>
            </a:r>
            <a:r>
              <a:rPr dirty="0" sz="2400" spc="-25">
                <a:latin typeface="Segoe UI"/>
                <a:cs typeface="Segoe UI"/>
              </a:rPr>
              <a:t>và </a:t>
            </a:r>
            <a:r>
              <a:rPr dirty="0" sz="2400">
                <a:latin typeface="Segoe UI"/>
                <a:cs typeface="Segoe UI"/>
              </a:rPr>
              <a:t>áp dụng </a:t>
            </a:r>
            <a:r>
              <a:rPr dirty="0" sz="2400" spc="-5">
                <a:latin typeface="Segoe UI"/>
                <a:cs typeface="Segoe UI"/>
              </a:rPr>
              <a:t>màu </a:t>
            </a:r>
            <a:r>
              <a:rPr dirty="0" sz="2400">
                <a:latin typeface="Segoe UI"/>
                <a:cs typeface="Segoe UI"/>
              </a:rPr>
              <a:t>đỏ </a:t>
            </a:r>
            <a:r>
              <a:rPr dirty="0" sz="2400" spc="-5">
                <a:latin typeface="Segoe UI"/>
                <a:cs typeface="Segoe UI"/>
              </a:rPr>
              <a:t>cho</a:t>
            </a:r>
            <a:r>
              <a:rPr dirty="0" sz="2400" spc="19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chúng.</a:t>
            </a:r>
            <a:endParaRPr sz="24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320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Selector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cơ</a:t>
            </a:r>
            <a:r>
              <a:rPr dirty="0" sz="2800" spc="-7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bản</a:t>
            </a:r>
            <a:endParaRPr sz="28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305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5" b="1">
                <a:latin typeface="Segoe UI"/>
                <a:cs typeface="Segoe UI"/>
              </a:rPr>
              <a:t>HTML Selector</a:t>
            </a:r>
            <a:r>
              <a:rPr dirty="0" sz="2400" spc="-5">
                <a:latin typeface="Segoe UI"/>
                <a:cs typeface="Segoe UI"/>
              </a:rPr>
              <a:t>: chọn </a:t>
            </a:r>
            <a:r>
              <a:rPr dirty="0" sz="2400">
                <a:latin typeface="Segoe UI"/>
                <a:cs typeface="Segoe UI"/>
              </a:rPr>
              <a:t>các thẻ theo</a:t>
            </a:r>
            <a:r>
              <a:rPr dirty="0" sz="2400" spc="35">
                <a:latin typeface="Segoe UI"/>
                <a:cs typeface="Segoe UI"/>
              </a:rPr>
              <a:t> </a:t>
            </a:r>
            <a:r>
              <a:rPr dirty="0" sz="2400" spc="-5" b="1">
                <a:latin typeface="Segoe UI"/>
                <a:cs typeface="Segoe UI"/>
              </a:rPr>
              <a:t>tên</a:t>
            </a:r>
            <a:endParaRPr sz="2400">
              <a:latin typeface="Segoe UI"/>
              <a:cs typeface="Segoe UI"/>
            </a:endParaRPr>
          </a:p>
          <a:p>
            <a:pPr lvl="2" marL="1001394" indent="-309245">
              <a:lnSpc>
                <a:spcPct val="100000"/>
              </a:lnSpc>
              <a:spcBef>
                <a:spcPts val="240"/>
              </a:spcBef>
              <a:buClr>
                <a:srgbClr val="FF6300"/>
              </a:buClr>
              <a:buFont typeface="Arial"/>
              <a:buChar char="•"/>
              <a:tabLst>
                <a:tab pos="1001394" algn="l"/>
                <a:tab pos="1002030" algn="l"/>
              </a:tabLst>
            </a:pPr>
            <a:r>
              <a:rPr dirty="0" sz="2000">
                <a:latin typeface="Segoe UI"/>
                <a:cs typeface="Segoe UI"/>
              </a:rPr>
              <a:t>Ví dụ: </a:t>
            </a:r>
            <a:r>
              <a:rPr dirty="0" sz="2000" b="1">
                <a:solidFill>
                  <a:srgbClr val="FF6300"/>
                </a:solidFill>
                <a:latin typeface="Segoe UI"/>
                <a:cs typeface="Segoe UI"/>
              </a:rPr>
              <a:t>h1</a:t>
            </a:r>
            <a:r>
              <a:rPr dirty="0" sz="2000" b="1">
                <a:latin typeface="Segoe UI"/>
                <a:cs typeface="Segoe UI"/>
              </a:rPr>
              <a:t>{} </a:t>
            </a:r>
            <a:r>
              <a:rPr dirty="0" sz="2000">
                <a:latin typeface="Segoe UI"/>
                <a:cs typeface="Segoe UI"/>
              </a:rPr>
              <a:t>Chọn tất </a:t>
            </a:r>
            <a:r>
              <a:rPr dirty="0" sz="2000" spc="-5">
                <a:latin typeface="Segoe UI"/>
                <a:cs typeface="Segoe UI"/>
              </a:rPr>
              <a:t>cả </a:t>
            </a:r>
            <a:r>
              <a:rPr dirty="0" sz="2000">
                <a:latin typeface="Segoe UI"/>
                <a:cs typeface="Segoe UI"/>
              </a:rPr>
              <a:t>các thẻ</a:t>
            </a:r>
            <a:r>
              <a:rPr dirty="0" sz="2000" spc="-114">
                <a:latin typeface="Segoe UI"/>
                <a:cs typeface="Segoe UI"/>
              </a:rPr>
              <a:t> </a:t>
            </a:r>
            <a:r>
              <a:rPr dirty="0" sz="2000" b="1">
                <a:solidFill>
                  <a:srgbClr val="FF6300"/>
                </a:solidFill>
                <a:latin typeface="Segoe UI"/>
                <a:cs typeface="Segoe UI"/>
              </a:rPr>
              <a:t>&lt;h1&gt;</a:t>
            </a:r>
            <a:endParaRPr sz="20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285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5" b="1">
                <a:latin typeface="Segoe UI"/>
                <a:cs typeface="Segoe UI"/>
              </a:rPr>
              <a:t>Class Selector</a:t>
            </a:r>
            <a:r>
              <a:rPr dirty="0" sz="2400" spc="-5">
                <a:latin typeface="Segoe UI"/>
                <a:cs typeface="Segoe UI"/>
              </a:rPr>
              <a:t>: chọn </a:t>
            </a:r>
            <a:r>
              <a:rPr dirty="0" sz="2400">
                <a:latin typeface="Segoe UI"/>
                <a:cs typeface="Segoe UI"/>
              </a:rPr>
              <a:t>các thẻ theo </a:t>
            </a:r>
            <a:r>
              <a:rPr dirty="0" sz="2400" spc="-5">
                <a:latin typeface="Segoe UI"/>
                <a:cs typeface="Segoe UI"/>
              </a:rPr>
              <a:t>thuộc tính</a:t>
            </a:r>
            <a:r>
              <a:rPr dirty="0" sz="2400" spc="85">
                <a:latin typeface="Segoe UI"/>
                <a:cs typeface="Segoe UI"/>
              </a:rPr>
              <a:t> </a:t>
            </a:r>
            <a:r>
              <a:rPr dirty="0" sz="2400" spc="-5" b="1">
                <a:latin typeface="Segoe UI"/>
                <a:cs typeface="Segoe UI"/>
              </a:rPr>
              <a:t>@class</a:t>
            </a:r>
            <a:endParaRPr sz="2400">
              <a:latin typeface="Segoe UI"/>
              <a:cs typeface="Segoe UI"/>
            </a:endParaRPr>
          </a:p>
          <a:p>
            <a:pPr lvl="2" marL="1001394" indent="-309245">
              <a:lnSpc>
                <a:spcPct val="100000"/>
              </a:lnSpc>
              <a:spcBef>
                <a:spcPts val="244"/>
              </a:spcBef>
              <a:buClr>
                <a:srgbClr val="FF6300"/>
              </a:buClr>
              <a:buFont typeface="Arial"/>
              <a:buChar char="•"/>
              <a:tabLst>
                <a:tab pos="1001394" algn="l"/>
                <a:tab pos="1002030" algn="l"/>
              </a:tabLst>
            </a:pPr>
            <a:r>
              <a:rPr dirty="0" sz="2000">
                <a:latin typeface="Segoe UI"/>
                <a:cs typeface="Segoe UI"/>
              </a:rPr>
              <a:t>Ví dụ: </a:t>
            </a:r>
            <a:r>
              <a:rPr dirty="0" sz="2000" b="1">
                <a:solidFill>
                  <a:srgbClr val="FF6300"/>
                </a:solidFill>
                <a:latin typeface="Segoe UI"/>
                <a:cs typeface="Segoe UI"/>
              </a:rPr>
              <a:t>.abc</a:t>
            </a:r>
            <a:r>
              <a:rPr dirty="0" sz="2000" b="1">
                <a:latin typeface="Segoe UI"/>
                <a:cs typeface="Segoe UI"/>
              </a:rPr>
              <a:t>{} </a:t>
            </a:r>
            <a:r>
              <a:rPr dirty="0" sz="2000">
                <a:latin typeface="Segoe UI"/>
                <a:cs typeface="Segoe UI"/>
              </a:rPr>
              <a:t>Chọn tất </a:t>
            </a:r>
            <a:r>
              <a:rPr dirty="0" sz="2000" spc="-5">
                <a:latin typeface="Segoe UI"/>
                <a:cs typeface="Segoe UI"/>
              </a:rPr>
              <a:t>cả </a:t>
            </a:r>
            <a:r>
              <a:rPr dirty="0" sz="2000">
                <a:latin typeface="Segoe UI"/>
                <a:cs typeface="Segoe UI"/>
              </a:rPr>
              <a:t>các thẻ </a:t>
            </a:r>
            <a:r>
              <a:rPr dirty="0" sz="2000" spc="-5">
                <a:latin typeface="Segoe UI"/>
                <a:cs typeface="Segoe UI"/>
              </a:rPr>
              <a:t>&lt;tag</a:t>
            </a:r>
            <a:r>
              <a:rPr dirty="0" sz="2000" spc="-85">
                <a:latin typeface="Segoe UI"/>
                <a:cs typeface="Segoe UI"/>
              </a:rPr>
              <a:t> </a:t>
            </a:r>
            <a:r>
              <a:rPr dirty="0" sz="2000" spc="-5" b="1">
                <a:solidFill>
                  <a:srgbClr val="FF6300"/>
                </a:solidFill>
                <a:latin typeface="Segoe UI"/>
                <a:cs typeface="Segoe UI"/>
              </a:rPr>
              <a:t>class=“abc”</a:t>
            </a:r>
            <a:r>
              <a:rPr dirty="0" sz="2000" spc="-5">
                <a:latin typeface="Segoe UI"/>
                <a:cs typeface="Segoe UI"/>
              </a:rPr>
              <a:t>&gt;</a:t>
            </a:r>
            <a:endParaRPr sz="20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280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b="1">
                <a:latin typeface="Segoe UI"/>
                <a:cs typeface="Segoe UI"/>
              </a:rPr>
              <a:t>ID </a:t>
            </a:r>
            <a:r>
              <a:rPr dirty="0" sz="2400" spc="-5" b="1">
                <a:latin typeface="Segoe UI"/>
                <a:cs typeface="Segoe UI"/>
              </a:rPr>
              <a:t>Selector</a:t>
            </a:r>
            <a:r>
              <a:rPr dirty="0" sz="2400" spc="-5">
                <a:latin typeface="Segoe UI"/>
                <a:cs typeface="Segoe UI"/>
              </a:rPr>
              <a:t>: chọn </a:t>
            </a:r>
            <a:r>
              <a:rPr dirty="0" sz="2400">
                <a:latin typeface="Segoe UI"/>
                <a:cs typeface="Segoe UI"/>
              </a:rPr>
              <a:t>thẻ theo thuộc tính</a:t>
            </a:r>
            <a:r>
              <a:rPr dirty="0" sz="2400" spc="25">
                <a:latin typeface="Segoe UI"/>
                <a:cs typeface="Segoe UI"/>
              </a:rPr>
              <a:t> </a:t>
            </a:r>
            <a:r>
              <a:rPr dirty="0" sz="2400" b="1">
                <a:latin typeface="Segoe UI"/>
                <a:cs typeface="Segoe UI"/>
              </a:rPr>
              <a:t>@id</a:t>
            </a:r>
            <a:endParaRPr sz="2400">
              <a:latin typeface="Segoe UI"/>
              <a:cs typeface="Segoe UI"/>
            </a:endParaRPr>
          </a:p>
          <a:p>
            <a:pPr lvl="2" marL="1001394" indent="-309245">
              <a:lnSpc>
                <a:spcPct val="100000"/>
              </a:lnSpc>
              <a:spcBef>
                <a:spcPts val="240"/>
              </a:spcBef>
              <a:buClr>
                <a:srgbClr val="FF6300"/>
              </a:buClr>
              <a:buFont typeface="Arial"/>
              <a:buChar char="•"/>
              <a:tabLst>
                <a:tab pos="1001394" algn="l"/>
                <a:tab pos="1002030" algn="l"/>
              </a:tabLst>
            </a:pPr>
            <a:r>
              <a:rPr dirty="0" sz="2000">
                <a:latin typeface="Segoe UI"/>
                <a:cs typeface="Segoe UI"/>
              </a:rPr>
              <a:t>Ví dụ: </a:t>
            </a:r>
            <a:r>
              <a:rPr dirty="0" sz="2000" spc="-5" b="1">
                <a:solidFill>
                  <a:srgbClr val="FF6300"/>
                </a:solidFill>
                <a:latin typeface="Segoe UI"/>
                <a:cs typeface="Segoe UI"/>
              </a:rPr>
              <a:t>#xyz</a:t>
            </a:r>
            <a:r>
              <a:rPr dirty="0" sz="2000" spc="-5" b="1">
                <a:latin typeface="Segoe UI"/>
                <a:cs typeface="Segoe UI"/>
              </a:rPr>
              <a:t>{} </a:t>
            </a:r>
            <a:r>
              <a:rPr dirty="0" sz="2000">
                <a:latin typeface="Segoe UI"/>
                <a:cs typeface="Segoe UI"/>
              </a:rPr>
              <a:t>Chọn thẻ </a:t>
            </a:r>
            <a:r>
              <a:rPr dirty="0" sz="2000" spc="-5">
                <a:latin typeface="Segoe UI"/>
                <a:cs typeface="Segoe UI"/>
              </a:rPr>
              <a:t>&lt;tag</a:t>
            </a:r>
            <a:r>
              <a:rPr dirty="0" sz="2000" spc="-45">
                <a:latin typeface="Segoe UI"/>
                <a:cs typeface="Segoe UI"/>
              </a:rPr>
              <a:t> </a:t>
            </a:r>
            <a:r>
              <a:rPr dirty="0" sz="2000" spc="-5" b="1">
                <a:solidFill>
                  <a:srgbClr val="FF6300"/>
                </a:solidFill>
                <a:latin typeface="Segoe UI"/>
                <a:cs typeface="Segoe UI"/>
              </a:rPr>
              <a:t>id=“xyz”</a:t>
            </a:r>
            <a:r>
              <a:rPr dirty="0" sz="2000" spc="-5">
                <a:latin typeface="Segoe UI"/>
                <a:cs typeface="Segoe UI"/>
              </a:rPr>
              <a:t>&gt;</a:t>
            </a:r>
            <a:endParaRPr sz="20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315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Selector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nâng</a:t>
            </a:r>
            <a:r>
              <a:rPr dirty="0" sz="2800" spc="-5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cao</a:t>
            </a:r>
            <a:endParaRPr sz="28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305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10">
                <a:latin typeface="Segoe UI"/>
                <a:cs typeface="Segoe UI"/>
              </a:rPr>
              <a:t>Selector </a:t>
            </a:r>
            <a:r>
              <a:rPr dirty="0" sz="2400">
                <a:latin typeface="Segoe UI"/>
                <a:cs typeface="Segoe UI"/>
              </a:rPr>
              <a:t>phân</a:t>
            </a:r>
            <a:r>
              <a:rPr dirty="0" sz="2400" spc="-3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vùng</a:t>
            </a:r>
            <a:endParaRPr sz="24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285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>
                <a:latin typeface="Segoe UI"/>
                <a:cs typeface="Segoe UI"/>
              </a:rPr>
              <a:t>Nhiều</a:t>
            </a:r>
            <a:r>
              <a:rPr dirty="0" sz="2400" spc="-8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selector</a:t>
            </a:r>
            <a:endParaRPr sz="2400">
              <a:latin typeface="Segoe UI"/>
              <a:cs typeface="Segoe UI"/>
            </a:endParaRPr>
          </a:p>
          <a:p>
            <a:pPr marL="321945">
              <a:lnSpc>
                <a:spcPct val="100000"/>
              </a:lnSpc>
              <a:spcBef>
                <a:spcPts val="290"/>
              </a:spcBef>
              <a:tabLst>
                <a:tab pos="631190" algn="l"/>
              </a:tabLst>
            </a:pPr>
            <a:r>
              <a:rPr dirty="0" sz="2400" spc="-5">
                <a:solidFill>
                  <a:srgbClr val="FF6300"/>
                </a:solidFill>
                <a:latin typeface="Arial"/>
                <a:cs typeface="Arial"/>
              </a:rPr>
              <a:t>•	</a:t>
            </a:r>
            <a:r>
              <a:rPr dirty="0" sz="2400">
                <a:latin typeface="Segoe UI"/>
                <a:cs typeface="Segoe UI"/>
              </a:rPr>
              <a:t>…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765048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75487" y="213359"/>
            <a:ext cx="1789176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76983" y="109728"/>
            <a:ext cx="652271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941576" y="213359"/>
            <a:ext cx="894588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348483" y="109728"/>
            <a:ext cx="649224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510027" y="213359"/>
            <a:ext cx="1132331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54679" y="109728"/>
            <a:ext cx="649223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/>
              <a:t>S</a:t>
            </a:r>
            <a:r>
              <a:rPr dirty="0" spc="-15"/>
              <a:t>ELECTOR </a:t>
            </a:r>
            <a:r>
              <a:rPr dirty="0"/>
              <a:t>CƠ</a:t>
            </a:r>
            <a:r>
              <a:rPr dirty="0" spc="350"/>
              <a:t> </a:t>
            </a:r>
            <a:r>
              <a:rPr dirty="0" spc="5"/>
              <a:t>BẢN</a:t>
            </a:r>
            <a:endParaRPr sz="3200"/>
          </a:p>
        </p:txBody>
      </p:sp>
      <p:sp>
        <p:nvSpPr>
          <p:cNvPr id="10" name="object 10"/>
          <p:cNvSpPr/>
          <p:nvPr/>
        </p:nvSpPr>
        <p:spPr>
          <a:xfrm>
            <a:off x="304800" y="909066"/>
            <a:ext cx="7239000" cy="5492115"/>
          </a:xfrm>
          <a:custGeom>
            <a:avLst/>
            <a:gdLst/>
            <a:ahLst/>
            <a:cxnLst/>
            <a:rect l="l" t="t" r="r" b="b"/>
            <a:pathLst>
              <a:path w="7239000" h="5492115">
                <a:moveTo>
                  <a:pt x="7239000" y="0"/>
                </a:moveTo>
                <a:lnTo>
                  <a:pt x="0" y="0"/>
                </a:lnTo>
                <a:lnTo>
                  <a:pt x="0" y="5491734"/>
                </a:lnTo>
                <a:lnTo>
                  <a:pt x="6700266" y="5491734"/>
                </a:lnTo>
                <a:lnTo>
                  <a:pt x="7239000" y="4952936"/>
                </a:lnTo>
                <a:lnTo>
                  <a:pt x="7239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005066" y="5862002"/>
            <a:ext cx="539115" cy="539115"/>
          </a:xfrm>
          <a:custGeom>
            <a:avLst/>
            <a:gdLst/>
            <a:ahLst/>
            <a:cxnLst/>
            <a:rect l="l" t="t" r="r" b="b"/>
            <a:pathLst>
              <a:path w="539115" h="539114">
                <a:moveTo>
                  <a:pt x="538733" y="0"/>
                </a:moveTo>
                <a:lnTo>
                  <a:pt x="107695" y="107759"/>
                </a:lnTo>
                <a:lnTo>
                  <a:pt x="0" y="538797"/>
                </a:lnTo>
                <a:lnTo>
                  <a:pt x="538733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04800" y="909066"/>
            <a:ext cx="7239000" cy="5492115"/>
          </a:xfrm>
          <a:custGeom>
            <a:avLst/>
            <a:gdLst/>
            <a:ahLst/>
            <a:cxnLst/>
            <a:rect l="l" t="t" r="r" b="b"/>
            <a:pathLst>
              <a:path w="7239000" h="5492115">
                <a:moveTo>
                  <a:pt x="6700266" y="5491734"/>
                </a:moveTo>
                <a:lnTo>
                  <a:pt x="6807961" y="5060696"/>
                </a:lnTo>
                <a:lnTo>
                  <a:pt x="7239000" y="4952936"/>
                </a:lnTo>
                <a:lnTo>
                  <a:pt x="6700266" y="5491734"/>
                </a:lnTo>
                <a:lnTo>
                  <a:pt x="0" y="5491734"/>
                </a:lnTo>
                <a:lnTo>
                  <a:pt x="0" y="0"/>
                </a:lnTo>
                <a:lnTo>
                  <a:pt x="7239000" y="0"/>
                </a:lnTo>
                <a:lnTo>
                  <a:pt x="7239000" y="4952936"/>
                </a:lnTo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81000" y="1066800"/>
            <a:ext cx="6987540" cy="4648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467083" y="6056909"/>
            <a:ext cx="344170" cy="344170"/>
          </a:xfrm>
          <a:custGeom>
            <a:avLst/>
            <a:gdLst/>
            <a:ahLst/>
            <a:cxnLst/>
            <a:rect l="l" t="t" r="r" b="b"/>
            <a:pathLst>
              <a:path w="344170" h="344170">
                <a:moveTo>
                  <a:pt x="343916" y="0"/>
                </a:moveTo>
                <a:lnTo>
                  <a:pt x="68834" y="68770"/>
                </a:lnTo>
                <a:lnTo>
                  <a:pt x="0" y="343890"/>
                </a:lnTo>
                <a:lnTo>
                  <a:pt x="34391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305800" y="895603"/>
            <a:ext cx="3505200" cy="5505450"/>
          </a:xfrm>
          <a:custGeom>
            <a:avLst/>
            <a:gdLst/>
            <a:ahLst/>
            <a:cxnLst/>
            <a:rect l="l" t="t" r="r" b="b"/>
            <a:pathLst>
              <a:path w="3505200" h="5505450">
                <a:moveTo>
                  <a:pt x="3161283" y="5505196"/>
                </a:moveTo>
                <a:lnTo>
                  <a:pt x="3230118" y="5230075"/>
                </a:lnTo>
                <a:lnTo>
                  <a:pt x="3505200" y="5161305"/>
                </a:lnTo>
                <a:lnTo>
                  <a:pt x="3161283" y="5505196"/>
                </a:lnTo>
                <a:lnTo>
                  <a:pt x="0" y="5505196"/>
                </a:lnTo>
                <a:lnTo>
                  <a:pt x="0" y="0"/>
                </a:lnTo>
                <a:lnTo>
                  <a:pt x="3505200" y="0"/>
                </a:lnTo>
                <a:lnTo>
                  <a:pt x="3505200" y="5161305"/>
                </a:lnTo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783446" y="1676400"/>
            <a:ext cx="2494153" cy="32766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359140" y="809244"/>
            <a:ext cx="2583179" cy="9174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419600" y="1181735"/>
            <a:ext cx="4116704" cy="1205865"/>
          </a:xfrm>
          <a:custGeom>
            <a:avLst/>
            <a:gdLst/>
            <a:ahLst/>
            <a:cxnLst/>
            <a:rect l="l" t="t" r="r" b="b"/>
            <a:pathLst>
              <a:path w="4116704" h="1205864">
                <a:moveTo>
                  <a:pt x="4113022" y="0"/>
                </a:moveTo>
                <a:lnTo>
                  <a:pt x="4064254" y="13969"/>
                </a:lnTo>
                <a:lnTo>
                  <a:pt x="4067682" y="26162"/>
                </a:lnTo>
                <a:lnTo>
                  <a:pt x="4116578" y="12191"/>
                </a:lnTo>
                <a:lnTo>
                  <a:pt x="4113022" y="0"/>
                </a:lnTo>
                <a:close/>
              </a:path>
              <a:path w="4116704" h="1205864">
                <a:moveTo>
                  <a:pt x="4027551" y="24384"/>
                </a:moveTo>
                <a:lnTo>
                  <a:pt x="4015358" y="27939"/>
                </a:lnTo>
                <a:lnTo>
                  <a:pt x="4018788" y="40131"/>
                </a:lnTo>
                <a:lnTo>
                  <a:pt x="4031106" y="36575"/>
                </a:lnTo>
                <a:lnTo>
                  <a:pt x="4027551" y="24384"/>
                </a:lnTo>
                <a:close/>
              </a:path>
              <a:path w="4116704" h="1205864">
                <a:moveTo>
                  <a:pt x="3978782" y="38353"/>
                </a:moveTo>
                <a:lnTo>
                  <a:pt x="3929888" y="52324"/>
                </a:lnTo>
                <a:lnTo>
                  <a:pt x="3933317" y="64515"/>
                </a:lnTo>
                <a:lnTo>
                  <a:pt x="3982211" y="50545"/>
                </a:lnTo>
                <a:lnTo>
                  <a:pt x="3978782" y="38353"/>
                </a:lnTo>
                <a:close/>
              </a:path>
              <a:path w="4116704" h="1205864">
                <a:moveTo>
                  <a:pt x="3893184" y="62737"/>
                </a:moveTo>
                <a:lnTo>
                  <a:pt x="3880993" y="66166"/>
                </a:lnTo>
                <a:lnTo>
                  <a:pt x="3884549" y="78486"/>
                </a:lnTo>
                <a:lnTo>
                  <a:pt x="3896741" y="74929"/>
                </a:lnTo>
                <a:lnTo>
                  <a:pt x="3893184" y="62737"/>
                </a:lnTo>
                <a:close/>
              </a:path>
              <a:path w="4116704" h="1205864">
                <a:moveTo>
                  <a:pt x="3844417" y="76707"/>
                </a:moveTo>
                <a:lnTo>
                  <a:pt x="3795522" y="90550"/>
                </a:lnTo>
                <a:lnTo>
                  <a:pt x="3799078" y="102869"/>
                </a:lnTo>
                <a:lnTo>
                  <a:pt x="3847846" y="88900"/>
                </a:lnTo>
                <a:lnTo>
                  <a:pt x="3844417" y="76707"/>
                </a:lnTo>
                <a:close/>
              </a:path>
              <a:path w="4116704" h="1205864">
                <a:moveTo>
                  <a:pt x="3758946" y="101091"/>
                </a:moveTo>
                <a:lnTo>
                  <a:pt x="3746627" y="104520"/>
                </a:lnTo>
                <a:lnTo>
                  <a:pt x="3750182" y="116712"/>
                </a:lnTo>
                <a:lnTo>
                  <a:pt x="3762375" y="113284"/>
                </a:lnTo>
                <a:lnTo>
                  <a:pt x="3758946" y="101091"/>
                </a:lnTo>
                <a:close/>
              </a:path>
              <a:path w="4116704" h="1205864">
                <a:moveTo>
                  <a:pt x="3710051" y="115062"/>
                </a:moveTo>
                <a:lnTo>
                  <a:pt x="3661155" y="128904"/>
                </a:lnTo>
                <a:lnTo>
                  <a:pt x="3664711" y="141224"/>
                </a:lnTo>
                <a:lnTo>
                  <a:pt x="3713479" y="127253"/>
                </a:lnTo>
                <a:lnTo>
                  <a:pt x="3710051" y="115062"/>
                </a:lnTo>
                <a:close/>
              </a:path>
              <a:path w="4116704" h="1205864">
                <a:moveTo>
                  <a:pt x="3624579" y="139445"/>
                </a:moveTo>
                <a:lnTo>
                  <a:pt x="3612388" y="142875"/>
                </a:lnTo>
                <a:lnTo>
                  <a:pt x="3615817" y="155066"/>
                </a:lnTo>
                <a:lnTo>
                  <a:pt x="3628008" y="151637"/>
                </a:lnTo>
                <a:lnTo>
                  <a:pt x="3624579" y="139445"/>
                </a:lnTo>
                <a:close/>
              </a:path>
              <a:path w="4116704" h="1205864">
                <a:moveTo>
                  <a:pt x="3575684" y="153288"/>
                </a:moveTo>
                <a:lnTo>
                  <a:pt x="3526917" y="167259"/>
                </a:lnTo>
                <a:lnTo>
                  <a:pt x="3530346" y="179450"/>
                </a:lnTo>
                <a:lnTo>
                  <a:pt x="3579241" y="165607"/>
                </a:lnTo>
                <a:lnTo>
                  <a:pt x="3575684" y="153288"/>
                </a:lnTo>
                <a:close/>
              </a:path>
              <a:path w="4116704" h="1205864">
                <a:moveTo>
                  <a:pt x="3490214" y="177800"/>
                </a:moveTo>
                <a:lnTo>
                  <a:pt x="3478022" y="181228"/>
                </a:lnTo>
                <a:lnTo>
                  <a:pt x="3481451" y="193420"/>
                </a:lnTo>
                <a:lnTo>
                  <a:pt x="3493770" y="189991"/>
                </a:lnTo>
                <a:lnTo>
                  <a:pt x="3490214" y="177800"/>
                </a:lnTo>
                <a:close/>
              </a:path>
              <a:path w="4116704" h="1205864">
                <a:moveTo>
                  <a:pt x="3441319" y="191642"/>
                </a:moveTo>
                <a:lnTo>
                  <a:pt x="3392551" y="205612"/>
                </a:lnTo>
                <a:lnTo>
                  <a:pt x="3395979" y="217804"/>
                </a:lnTo>
                <a:lnTo>
                  <a:pt x="3444875" y="203962"/>
                </a:lnTo>
                <a:lnTo>
                  <a:pt x="3441319" y="191642"/>
                </a:lnTo>
                <a:close/>
              </a:path>
              <a:path w="4116704" h="1205864">
                <a:moveTo>
                  <a:pt x="3355848" y="216026"/>
                </a:moveTo>
                <a:lnTo>
                  <a:pt x="3343655" y="219582"/>
                </a:lnTo>
                <a:lnTo>
                  <a:pt x="3347211" y="231775"/>
                </a:lnTo>
                <a:lnTo>
                  <a:pt x="3359404" y="228345"/>
                </a:lnTo>
                <a:lnTo>
                  <a:pt x="3355848" y="216026"/>
                </a:lnTo>
                <a:close/>
              </a:path>
              <a:path w="4116704" h="1205864">
                <a:moveTo>
                  <a:pt x="3307079" y="229997"/>
                </a:moveTo>
                <a:lnTo>
                  <a:pt x="3258184" y="243966"/>
                </a:lnTo>
                <a:lnTo>
                  <a:pt x="3261614" y="256159"/>
                </a:lnTo>
                <a:lnTo>
                  <a:pt x="3310508" y="242188"/>
                </a:lnTo>
                <a:lnTo>
                  <a:pt x="3307079" y="229997"/>
                </a:lnTo>
                <a:close/>
              </a:path>
              <a:path w="4116704" h="1205864">
                <a:moveTo>
                  <a:pt x="3221608" y="254380"/>
                </a:moveTo>
                <a:lnTo>
                  <a:pt x="3209290" y="257937"/>
                </a:lnTo>
                <a:lnTo>
                  <a:pt x="3212846" y="270128"/>
                </a:lnTo>
                <a:lnTo>
                  <a:pt x="3225038" y="266700"/>
                </a:lnTo>
                <a:lnTo>
                  <a:pt x="3221608" y="254380"/>
                </a:lnTo>
                <a:close/>
              </a:path>
              <a:path w="4116704" h="1205864">
                <a:moveTo>
                  <a:pt x="3172714" y="268350"/>
                </a:moveTo>
                <a:lnTo>
                  <a:pt x="3123819" y="282320"/>
                </a:lnTo>
                <a:lnTo>
                  <a:pt x="3127375" y="294513"/>
                </a:lnTo>
                <a:lnTo>
                  <a:pt x="3176143" y="280542"/>
                </a:lnTo>
                <a:lnTo>
                  <a:pt x="3172714" y="268350"/>
                </a:lnTo>
                <a:close/>
              </a:path>
              <a:path w="4116704" h="1205864">
                <a:moveTo>
                  <a:pt x="3087243" y="292735"/>
                </a:moveTo>
                <a:lnTo>
                  <a:pt x="3075051" y="296290"/>
                </a:lnTo>
                <a:lnTo>
                  <a:pt x="3078479" y="308482"/>
                </a:lnTo>
                <a:lnTo>
                  <a:pt x="3090672" y="304926"/>
                </a:lnTo>
                <a:lnTo>
                  <a:pt x="3087243" y="292735"/>
                </a:lnTo>
                <a:close/>
              </a:path>
              <a:path w="4116704" h="1205864">
                <a:moveTo>
                  <a:pt x="3038348" y="306704"/>
                </a:moveTo>
                <a:lnTo>
                  <a:pt x="2989579" y="320675"/>
                </a:lnTo>
                <a:lnTo>
                  <a:pt x="2993008" y="332866"/>
                </a:lnTo>
                <a:lnTo>
                  <a:pt x="3041904" y="318897"/>
                </a:lnTo>
                <a:lnTo>
                  <a:pt x="3038348" y="306704"/>
                </a:lnTo>
                <a:close/>
              </a:path>
              <a:path w="4116704" h="1205864">
                <a:moveTo>
                  <a:pt x="2952877" y="331088"/>
                </a:moveTo>
                <a:lnTo>
                  <a:pt x="2940684" y="334644"/>
                </a:lnTo>
                <a:lnTo>
                  <a:pt x="2944114" y="346837"/>
                </a:lnTo>
                <a:lnTo>
                  <a:pt x="2956305" y="343280"/>
                </a:lnTo>
                <a:lnTo>
                  <a:pt x="2952877" y="331088"/>
                </a:lnTo>
                <a:close/>
              </a:path>
              <a:path w="4116704" h="1205864">
                <a:moveTo>
                  <a:pt x="2903981" y="345059"/>
                </a:moveTo>
                <a:lnTo>
                  <a:pt x="2855214" y="359028"/>
                </a:lnTo>
                <a:lnTo>
                  <a:pt x="2858643" y="371220"/>
                </a:lnTo>
                <a:lnTo>
                  <a:pt x="2907538" y="357250"/>
                </a:lnTo>
                <a:lnTo>
                  <a:pt x="2903981" y="345059"/>
                </a:lnTo>
                <a:close/>
              </a:path>
              <a:path w="4116704" h="1205864">
                <a:moveTo>
                  <a:pt x="2818510" y="369442"/>
                </a:moveTo>
                <a:lnTo>
                  <a:pt x="2806319" y="372872"/>
                </a:lnTo>
                <a:lnTo>
                  <a:pt x="2809875" y="385190"/>
                </a:lnTo>
                <a:lnTo>
                  <a:pt x="2822067" y="381635"/>
                </a:lnTo>
                <a:lnTo>
                  <a:pt x="2818510" y="369442"/>
                </a:lnTo>
                <a:close/>
              </a:path>
              <a:path w="4116704" h="1205864">
                <a:moveTo>
                  <a:pt x="2769743" y="383413"/>
                </a:moveTo>
                <a:lnTo>
                  <a:pt x="2720848" y="397382"/>
                </a:lnTo>
                <a:lnTo>
                  <a:pt x="2724277" y="409575"/>
                </a:lnTo>
                <a:lnTo>
                  <a:pt x="2773172" y="395604"/>
                </a:lnTo>
                <a:lnTo>
                  <a:pt x="2769743" y="383413"/>
                </a:lnTo>
                <a:close/>
              </a:path>
              <a:path w="4116704" h="1205864">
                <a:moveTo>
                  <a:pt x="2684272" y="407797"/>
                </a:moveTo>
                <a:lnTo>
                  <a:pt x="2671953" y="411225"/>
                </a:lnTo>
                <a:lnTo>
                  <a:pt x="2675508" y="423544"/>
                </a:lnTo>
                <a:lnTo>
                  <a:pt x="2687701" y="419988"/>
                </a:lnTo>
                <a:lnTo>
                  <a:pt x="2684272" y="407797"/>
                </a:lnTo>
                <a:close/>
              </a:path>
              <a:path w="4116704" h="1205864">
                <a:moveTo>
                  <a:pt x="2635377" y="421766"/>
                </a:moveTo>
                <a:lnTo>
                  <a:pt x="2586481" y="435610"/>
                </a:lnTo>
                <a:lnTo>
                  <a:pt x="2590038" y="447928"/>
                </a:lnTo>
                <a:lnTo>
                  <a:pt x="2638805" y="433959"/>
                </a:lnTo>
                <a:lnTo>
                  <a:pt x="2635377" y="421766"/>
                </a:lnTo>
                <a:close/>
              </a:path>
              <a:path w="4116704" h="1205864">
                <a:moveTo>
                  <a:pt x="2549905" y="446150"/>
                </a:moveTo>
                <a:lnTo>
                  <a:pt x="2537714" y="449579"/>
                </a:lnTo>
                <a:lnTo>
                  <a:pt x="2541143" y="461772"/>
                </a:lnTo>
                <a:lnTo>
                  <a:pt x="2553334" y="458342"/>
                </a:lnTo>
                <a:lnTo>
                  <a:pt x="2549905" y="446150"/>
                </a:lnTo>
                <a:close/>
              </a:path>
              <a:path w="4116704" h="1205864">
                <a:moveTo>
                  <a:pt x="2501010" y="460120"/>
                </a:moveTo>
                <a:lnTo>
                  <a:pt x="2452116" y="473963"/>
                </a:lnTo>
                <a:lnTo>
                  <a:pt x="2455672" y="486282"/>
                </a:lnTo>
                <a:lnTo>
                  <a:pt x="2504567" y="472313"/>
                </a:lnTo>
                <a:lnTo>
                  <a:pt x="2501010" y="460120"/>
                </a:lnTo>
                <a:close/>
              </a:path>
              <a:path w="4116704" h="1205864">
                <a:moveTo>
                  <a:pt x="2415540" y="484504"/>
                </a:moveTo>
                <a:lnTo>
                  <a:pt x="2403348" y="487934"/>
                </a:lnTo>
                <a:lnTo>
                  <a:pt x="2406777" y="500125"/>
                </a:lnTo>
                <a:lnTo>
                  <a:pt x="2418969" y="496697"/>
                </a:lnTo>
                <a:lnTo>
                  <a:pt x="2415540" y="484504"/>
                </a:lnTo>
                <a:close/>
              </a:path>
              <a:path w="4116704" h="1205864">
                <a:moveTo>
                  <a:pt x="2366645" y="498348"/>
                </a:moveTo>
                <a:lnTo>
                  <a:pt x="2317877" y="512317"/>
                </a:lnTo>
                <a:lnTo>
                  <a:pt x="2321305" y="524510"/>
                </a:lnTo>
                <a:lnTo>
                  <a:pt x="2370201" y="510666"/>
                </a:lnTo>
                <a:lnTo>
                  <a:pt x="2366645" y="498348"/>
                </a:lnTo>
                <a:close/>
              </a:path>
              <a:path w="4116704" h="1205864">
                <a:moveTo>
                  <a:pt x="2281174" y="522859"/>
                </a:moveTo>
                <a:lnTo>
                  <a:pt x="2268981" y="526288"/>
                </a:lnTo>
                <a:lnTo>
                  <a:pt x="2272538" y="538479"/>
                </a:lnTo>
                <a:lnTo>
                  <a:pt x="2284729" y="535051"/>
                </a:lnTo>
                <a:lnTo>
                  <a:pt x="2281174" y="522859"/>
                </a:lnTo>
                <a:close/>
              </a:path>
              <a:path w="4116704" h="1205864">
                <a:moveTo>
                  <a:pt x="2232405" y="536701"/>
                </a:moveTo>
                <a:lnTo>
                  <a:pt x="2183510" y="550672"/>
                </a:lnTo>
                <a:lnTo>
                  <a:pt x="2186940" y="562863"/>
                </a:lnTo>
                <a:lnTo>
                  <a:pt x="2235834" y="549020"/>
                </a:lnTo>
                <a:lnTo>
                  <a:pt x="2232405" y="536701"/>
                </a:lnTo>
                <a:close/>
              </a:path>
              <a:path w="4116704" h="1205864">
                <a:moveTo>
                  <a:pt x="2146807" y="561086"/>
                </a:moveTo>
                <a:lnTo>
                  <a:pt x="2134616" y="564641"/>
                </a:lnTo>
                <a:lnTo>
                  <a:pt x="2138172" y="576834"/>
                </a:lnTo>
                <a:lnTo>
                  <a:pt x="2150364" y="573404"/>
                </a:lnTo>
                <a:lnTo>
                  <a:pt x="2146807" y="561086"/>
                </a:lnTo>
                <a:close/>
              </a:path>
              <a:path w="4116704" h="1205864">
                <a:moveTo>
                  <a:pt x="2098040" y="575055"/>
                </a:moveTo>
                <a:lnTo>
                  <a:pt x="2049145" y="589026"/>
                </a:lnTo>
                <a:lnTo>
                  <a:pt x="2052701" y="601217"/>
                </a:lnTo>
                <a:lnTo>
                  <a:pt x="2101469" y="587248"/>
                </a:lnTo>
                <a:lnTo>
                  <a:pt x="2098040" y="575055"/>
                </a:lnTo>
                <a:close/>
              </a:path>
              <a:path w="4116704" h="1205864">
                <a:moveTo>
                  <a:pt x="2012569" y="599439"/>
                </a:moveTo>
                <a:lnTo>
                  <a:pt x="2000377" y="602995"/>
                </a:lnTo>
                <a:lnTo>
                  <a:pt x="2003805" y="615188"/>
                </a:lnTo>
                <a:lnTo>
                  <a:pt x="2015998" y="611759"/>
                </a:lnTo>
                <a:lnTo>
                  <a:pt x="2012569" y="599439"/>
                </a:lnTo>
                <a:close/>
              </a:path>
              <a:path w="4116704" h="1205864">
                <a:moveTo>
                  <a:pt x="1963674" y="613410"/>
                </a:moveTo>
                <a:lnTo>
                  <a:pt x="1914778" y="627379"/>
                </a:lnTo>
                <a:lnTo>
                  <a:pt x="1918335" y="639572"/>
                </a:lnTo>
                <a:lnTo>
                  <a:pt x="1967102" y="625601"/>
                </a:lnTo>
                <a:lnTo>
                  <a:pt x="1963674" y="613410"/>
                </a:lnTo>
                <a:close/>
              </a:path>
              <a:path w="4116704" h="1205864">
                <a:moveTo>
                  <a:pt x="1878202" y="637793"/>
                </a:moveTo>
                <a:lnTo>
                  <a:pt x="1866011" y="641350"/>
                </a:lnTo>
                <a:lnTo>
                  <a:pt x="1869439" y="653541"/>
                </a:lnTo>
                <a:lnTo>
                  <a:pt x="1881632" y="649986"/>
                </a:lnTo>
                <a:lnTo>
                  <a:pt x="1878202" y="637793"/>
                </a:lnTo>
                <a:close/>
              </a:path>
              <a:path w="4116704" h="1205864">
                <a:moveTo>
                  <a:pt x="1829308" y="651763"/>
                </a:moveTo>
                <a:lnTo>
                  <a:pt x="1780539" y="665734"/>
                </a:lnTo>
                <a:lnTo>
                  <a:pt x="1783969" y="677926"/>
                </a:lnTo>
                <a:lnTo>
                  <a:pt x="1832864" y="663955"/>
                </a:lnTo>
                <a:lnTo>
                  <a:pt x="1829308" y="651763"/>
                </a:lnTo>
                <a:close/>
              </a:path>
              <a:path w="4116704" h="1205864">
                <a:moveTo>
                  <a:pt x="1743837" y="676148"/>
                </a:moveTo>
                <a:lnTo>
                  <a:pt x="1731645" y="679703"/>
                </a:lnTo>
                <a:lnTo>
                  <a:pt x="1735074" y="691895"/>
                </a:lnTo>
                <a:lnTo>
                  <a:pt x="1747392" y="688339"/>
                </a:lnTo>
                <a:lnTo>
                  <a:pt x="1743837" y="676148"/>
                </a:lnTo>
                <a:close/>
              </a:path>
              <a:path w="4116704" h="1205864">
                <a:moveTo>
                  <a:pt x="1695069" y="690117"/>
                </a:moveTo>
                <a:lnTo>
                  <a:pt x="1646174" y="704088"/>
                </a:lnTo>
                <a:lnTo>
                  <a:pt x="1649602" y="716279"/>
                </a:lnTo>
                <a:lnTo>
                  <a:pt x="1698498" y="702310"/>
                </a:lnTo>
                <a:lnTo>
                  <a:pt x="1695069" y="690117"/>
                </a:lnTo>
                <a:close/>
              </a:path>
              <a:path w="4116704" h="1205864">
                <a:moveTo>
                  <a:pt x="1609471" y="714501"/>
                </a:moveTo>
                <a:lnTo>
                  <a:pt x="1597278" y="717930"/>
                </a:lnTo>
                <a:lnTo>
                  <a:pt x="1600835" y="730250"/>
                </a:lnTo>
                <a:lnTo>
                  <a:pt x="1613027" y="726693"/>
                </a:lnTo>
                <a:lnTo>
                  <a:pt x="1609471" y="714501"/>
                </a:lnTo>
                <a:close/>
              </a:path>
              <a:path w="4116704" h="1205864">
                <a:moveTo>
                  <a:pt x="1560702" y="728472"/>
                </a:moveTo>
                <a:lnTo>
                  <a:pt x="1511808" y="742441"/>
                </a:lnTo>
                <a:lnTo>
                  <a:pt x="1515364" y="754634"/>
                </a:lnTo>
                <a:lnTo>
                  <a:pt x="1564132" y="740663"/>
                </a:lnTo>
                <a:lnTo>
                  <a:pt x="1560702" y="728472"/>
                </a:lnTo>
                <a:close/>
              </a:path>
              <a:path w="4116704" h="1205864">
                <a:moveTo>
                  <a:pt x="1475232" y="752855"/>
                </a:moveTo>
                <a:lnTo>
                  <a:pt x="1462913" y="756285"/>
                </a:lnTo>
                <a:lnTo>
                  <a:pt x="1466469" y="768476"/>
                </a:lnTo>
                <a:lnTo>
                  <a:pt x="1478661" y="765048"/>
                </a:lnTo>
                <a:lnTo>
                  <a:pt x="1475232" y="752855"/>
                </a:lnTo>
                <a:close/>
              </a:path>
              <a:path w="4116704" h="1205864">
                <a:moveTo>
                  <a:pt x="1426337" y="766826"/>
                </a:moveTo>
                <a:lnTo>
                  <a:pt x="1377441" y="780668"/>
                </a:lnTo>
                <a:lnTo>
                  <a:pt x="1380998" y="792988"/>
                </a:lnTo>
                <a:lnTo>
                  <a:pt x="1429765" y="779017"/>
                </a:lnTo>
                <a:lnTo>
                  <a:pt x="1426337" y="766826"/>
                </a:lnTo>
                <a:close/>
              </a:path>
              <a:path w="4116704" h="1205864">
                <a:moveTo>
                  <a:pt x="1340865" y="791210"/>
                </a:moveTo>
                <a:lnTo>
                  <a:pt x="1328674" y="794638"/>
                </a:lnTo>
                <a:lnTo>
                  <a:pt x="1332102" y="806830"/>
                </a:lnTo>
                <a:lnTo>
                  <a:pt x="1344295" y="803401"/>
                </a:lnTo>
                <a:lnTo>
                  <a:pt x="1340865" y="791210"/>
                </a:lnTo>
                <a:close/>
              </a:path>
              <a:path w="4116704" h="1205864">
                <a:moveTo>
                  <a:pt x="1291971" y="805179"/>
                </a:moveTo>
                <a:lnTo>
                  <a:pt x="1243202" y="819023"/>
                </a:lnTo>
                <a:lnTo>
                  <a:pt x="1246632" y="831214"/>
                </a:lnTo>
                <a:lnTo>
                  <a:pt x="1295527" y="817372"/>
                </a:lnTo>
                <a:lnTo>
                  <a:pt x="1291971" y="805179"/>
                </a:lnTo>
                <a:close/>
              </a:path>
              <a:path w="4116704" h="1205864">
                <a:moveTo>
                  <a:pt x="1206500" y="829563"/>
                </a:moveTo>
                <a:lnTo>
                  <a:pt x="1194308" y="832992"/>
                </a:lnTo>
                <a:lnTo>
                  <a:pt x="1197737" y="845185"/>
                </a:lnTo>
                <a:lnTo>
                  <a:pt x="1210055" y="841755"/>
                </a:lnTo>
                <a:lnTo>
                  <a:pt x="1206500" y="829563"/>
                </a:lnTo>
                <a:close/>
              </a:path>
              <a:path w="4116704" h="1205864">
                <a:moveTo>
                  <a:pt x="1157604" y="843406"/>
                </a:moveTo>
                <a:lnTo>
                  <a:pt x="1108837" y="857376"/>
                </a:lnTo>
                <a:lnTo>
                  <a:pt x="1112265" y="869568"/>
                </a:lnTo>
                <a:lnTo>
                  <a:pt x="1161161" y="855726"/>
                </a:lnTo>
                <a:lnTo>
                  <a:pt x="1157604" y="843406"/>
                </a:lnTo>
                <a:close/>
              </a:path>
              <a:path w="4116704" h="1205864">
                <a:moveTo>
                  <a:pt x="1072134" y="867917"/>
                </a:moveTo>
                <a:lnTo>
                  <a:pt x="1059941" y="871347"/>
                </a:lnTo>
                <a:lnTo>
                  <a:pt x="1063498" y="883538"/>
                </a:lnTo>
                <a:lnTo>
                  <a:pt x="1075689" y="880110"/>
                </a:lnTo>
                <a:lnTo>
                  <a:pt x="1072134" y="867917"/>
                </a:lnTo>
                <a:close/>
              </a:path>
              <a:path w="4116704" h="1205864">
                <a:moveTo>
                  <a:pt x="1023365" y="881761"/>
                </a:moveTo>
                <a:lnTo>
                  <a:pt x="974471" y="895730"/>
                </a:lnTo>
                <a:lnTo>
                  <a:pt x="978026" y="907923"/>
                </a:lnTo>
                <a:lnTo>
                  <a:pt x="1026795" y="893952"/>
                </a:lnTo>
                <a:lnTo>
                  <a:pt x="1023365" y="881761"/>
                </a:lnTo>
                <a:close/>
              </a:path>
              <a:path w="4116704" h="1205864">
                <a:moveTo>
                  <a:pt x="937895" y="906144"/>
                </a:moveTo>
                <a:lnTo>
                  <a:pt x="925576" y="909701"/>
                </a:lnTo>
                <a:lnTo>
                  <a:pt x="929132" y="921892"/>
                </a:lnTo>
                <a:lnTo>
                  <a:pt x="941324" y="918463"/>
                </a:lnTo>
                <a:lnTo>
                  <a:pt x="937895" y="906144"/>
                </a:lnTo>
                <a:close/>
              </a:path>
              <a:path w="4116704" h="1205864">
                <a:moveTo>
                  <a:pt x="889000" y="920114"/>
                </a:moveTo>
                <a:lnTo>
                  <a:pt x="840104" y="934085"/>
                </a:lnTo>
                <a:lnTo>
                  <a:pt x="843661" y="946276"/>
                </a:lnTo>
                <a:lnTo>
                  <a:pt x="892428" y="932306"/>
                </a:lnTo>
                <a:lnTo>
                  <a:pt x="889000" y="920114"/>
                </a:lnTo>
                <a:close/>
              </a:path>
              <a:path w="4116704" h="1205864">
                <a:moveTo>
                  <a:pt x="803528" y="944499"/>
                </a:moveTo>
                <a:lnTo>
                  <a:pt x="791337" y="948054"/>
                </a:lnTo>
                <a:lnTo>
                  <a:pt x="794765" y="960247"/>
                </a:lnTo>
                <a:lnTo>
                  <a:pt x="806958" y="956690"/>
                </a:lnTo>
                <a:lnTo>
                  <a:pt x="803528" y="944499"/>
                </a:lnTo>
                <a:close/>
              </a:path>
              <a:path w="4116704" h="1205864">
                <a:moveTo>
                  <a:pt x="754634" y="958468"/>
                </a:moveTo>
                <a:lnTo>
                  <a:pt x="705865" y="972438"/>
                </a:lnTo>
                <a:lnTo>
                  <a:pt x="709295" y="984630"/>
                </a:lnTo>
                <a:lnTo>
                  <a:pt x="758189" y="970661"/>
                </a:lnTo>
                <a:lnTo>
                  <a:pt x="754634" y="958468"/>
                </a:lnTo>
                <a:close/>
              </a:path>
              <a:path w="4116704" h="1205864">
                <a:moveTo>
                  <a:pt x="669163" y="982852"/>
                </a:moveTo>
                <a:lnTo>
                  <a:pt x="656971" y="986409"/>
                </a:lnTo>
                <a:lnTo>
                  <a:pt x="660400" y="998601"/>
                </a:lnTo>
                <a:lnTo>
                  <a:pt x="672719" y="995044"/>
                </a:lnTo>
                <a:lnTo>
                  <a:pt x="669163" y="982852"/>
                </a:lnTo>
                <a:close/>
              </a:path>
              <a:path w="4116704" h="1205864">
                <a:moveTo>
                  <a:pt x="620267" y="996823"/>
                </a:moveTo>
                <a:lnTo>
                  <a:pt x="571500" y="1010792"/>
                </a:lnTo>
                <a:lnTo>
                  <a:pt x="574928" y="1022985"/>
                </a:lnTo>
                <a:lnTo>
                  <a:pt x="623824" y="1009014"/>
                </a:lnTo>
                <a:lnTo>
                  <a:pt x="620267" y="996823"/>
                </a:lnTo>
                <a:close/>
              </a:path>
              <a:path w="4116704" h="1205864">
                <a:moveTo>
                  <a:pt x="534797" y="1021206"/>
                </a:moveTo>
                <a:lnTo>
                  <a:pt x="522604" y="1024763"/>
                </a:lnTo>
                <a:lnTo>
                  <a:pt x="526161" y="1036954"/>
                </a:lnTo>
                <a:lnTo>
                  <a:pt x="538352" y="1033399"/>
                </a:lnTo>
                <a:lnTo>
                  <a:pt x="534797" y="1021206"/>
                </a:lnTo>
                <a:close/>
              </a:path>
              <a:path w="4116704" h="1205864">
                <a:moveTo>
                  <a:pt x="486028" y="1035176"/>
                </a:moveTo>
                <a:lnTo>
                  <a:pt x="437134" y="1049147"/>
                </a:lnTo>
                <a:lnTo>
                  <a:pt x="440563" y="1061339"/>
                </a:lnTo>
                <a:lnTo>
                  <a:pt x="489458" y="1047368"/>
                </a:lnTo>
                <a:lnTo>
                  <a:pt x="486028" y="1035176"/>
                </a:lnTo>
                <a:close/>
              </a:path>
              <a:path w="4116704" h="1205864">
                <a:moveTo>
                  <a:pt x="400558" y="1059561"/>
                </a:moveTo>
                <a:lnTo>
                  <a:pt x="388238" y="1062989"/>
                </a:lnTo>
                <a:lnTo>
                  <a:pt x="391795" y="1075309"/>
                </a:lnTo>
                <a:lnTo>
                  <a:pt x="403987" y="1071752"/>
                </a:lnTo>
                <a:lnTo>
                  <a:pt x="400558" y="1059561"/>
                </a:lnTo>
                <a:close/>
              </a:path>
              <a:path w="4116704" h="1205864">
                <a:moveTo>
                  <a:pt x="351663" y="1073530"/>
                </a:moveTo>
                <a:lnTo>
                  <a:pt x="302767" y="1087501"/>
                </a:lnTo>
                <a:lnTo>
                  <a:pt x="306324" y="1099692"/>
                </a:lnTo>
                <a:lnTo>
                  <a:pt x="355091" y="1085723"/>
                </a:lnTo>
                <a:lnTo>
                  <a:pt x="351663" y="1073530"/>
                </a:lnTo>
                <a:close/>
              </a:path>
              <a:path w="4116704" h="1205864">
                <a:moveTo>
                  <a:pt x="266191" y="1097914"/>
                </a:moveTo>
                <a:lnTo>
                  <a:pt x="254000" y="1101343"/>
                </a:lnTo>
                <a:lnTo>
                  <a:pt x="257428" y="1113536"/>
                </a:lnTo>
                <a:lnTo>
                  <a:pt x="269621" y="1110106"/>
                </a:lnTo>
                <a:lnTo>
                  <a:pt x="266191" y="1097914"/>
                </a:lnTo>
                <a:close/>
              </a:path>
              <a:path w="4116704" h="1205864">
                <a:moveTo>
                  <a:pt x="217297" y="1111885"/>
                </a:moveTo>
                <a:lnTo>
                  <a:pt x="168401" y="1125727"/>
                </a:lnTo>
                <a:lnTo>
                  <a:pt x="171958" y="1138047"/>
                </a:lnTo>
                <a:lnTo>
                  <a:pt x="220852" y="1124077"/>
                </a:lnTo>
                <a:lnTo>
                  <a:pt x="217297" y="1111885"/>
                </a:lnTo>
                <a:close/>
              </a:path>
              <a:path w="4116704" h="1205864">
                <a:moveTo>
                  <a:pt x="131825" y="1136268"/>
                </a:moveTo>
                <a:lnTo>
                  <a:pt x="119634" y="1139698"/>
                </a:lnTo>
                <a:lnTo>
                  <a:pt x="123062" y="1151889"/>
                </a:lnTo>
                <a:lnTo>
                  <a:pt x="135254" y="1148461"/>
                </a:lnTo>
                <a:lnTo>
                  <a:pt x="131825" y="1136268"/>
                </a:lnTo>
                <a:close/>
              </a:path>
              <a:path w="4116704" h="1205864">
                <a:moveTo>
                  <a:pt x="75057" y="1106297"/>
                </a:moveTo>
                <a:lnTo>
                  <a:pt x="70992" y="1106424"/>
                </a:lnTo>
                <a:lnTo>
                  <a:pt x="68579" y="1108964"/>
                </a:lnTo>
                <a:lnTo>
                  <a:pt x="0" y="1180464"/>
                </a:lnTo>
                <a:lnTo>
                  <a:pt x="99440" y="1205864"/>
                </a:lnTo>
                <a:lnTo>
                  <a:pt x="102870" y="1203832"/>
                </a:lnTo>
                <a:lnTo>
                  <a:pt x="103759" y="1200403"/>
                </a:lnTo>
                <a:lnTo>
                  <a:pt x="104521" y="1196975"/>
                </a:lnTo>
                <a:lnTo>
                  <a:pt x="102488" y="1193545"/>
                </a:lnTo>
                <a:lnTo>
                  <a:pt x="99187" y="1192656"/>
                </a:lnTo>
                <a:lnTo>
                  <a:pt x="54960" y="1181353"/>
                </a:lnTo>
                <a:lnTo>
                  <a:pt x="16637" y="1181353"/>
                </a:lnTo>
                <a:lnTo>
                  <a:pt x="13715" y="1170813"/>
                </a:lnTo>
                <a:lnTo>
                  <a:pt x="26757" y="1170813"/>
                </a:lnTo>
                <a:lnTo>
                  <a:pt x="77724" y="1117727"/>
                </a:lnTo>
                <a:lnTo>
                  <a:pt x="80137" y="1115187"/>
                </a:lnTo>
                <a:lnTo>
                  <a:pt x="80137" y="1111250"/>
                </a:lnTo>
                <a:lnTo>
                  <a:pt x="77597" y="1108837"/>
                </a:lnTo>
                <a:lnTo>
                  <a:pt x="75057" y="1106297"/>
                </a:lnTo>
                <a:close/>
              </a:path>
              <a:path w="4116704" h="1205864">
                <a:moveTo>
                  <a:pt x="13715" y="1170813"/>
                </a:moveTo>
                <a:lnTo>
                  <a:pt x="16637" y="1181353"/>
                </a:lnTo>
                <a:lnTo>
                  <a:pt x="24187" y="1173489"/>
                </a:lnTo>
                <a:lnTo>
                  <a:pt x="13715" y="1170813"/>
                </a:lnTo>
                <a:close/>
              </a:path>
              <a:path w="4116704" h="1205864">
                <a:moveTo>
                  <a:pt x="24187" y="1173489"/>
                </a:moveTo>
                <a:lnTo>
                  <a:pt x="16637" y="1181353"/>
                </a:lnTo>
                <a:lnTo>
                  <a:pt x="54960" y="1181353"/>
                </a:lnTo>
                <a:lnTo>
                  <a:pt x="24187" y="1173489"/>
                </a:lnTo>
                <a:close/>
              </a:path>
              <a:path w="4116704" h="1205864">
                <a:moveTo>
                  <a:pt x="82930" y="1150239"/>
                </a:moveTo>
                <a:lnTo>
                  <a:pt x="34162" y="1164081"/>
                </a:lnTo>
                <a:lnTo>
                  <a:pt x="37591" y="1176274"/>
                </a:lnTo>
                <a:lnTo>
                  <a:pt x="86487" y="1162430"/>
                </a:lnTo>
                <a:lnTo>
                  <a:pt x="82930" y="1150239"/>
                </a:lnTo>
                <a:close/>
              </a:path>
              <a:path w="4116704" h="1205864">
                <a:moveTo>
                  <a:pt x="26757" y="1170813"/>
                </a:moveTo>
                <a:lnTo>
                  <a:pt x="13715" y="1170813"/>
                </a:lnTo>
                <a:lnTo>
                  <a:pt x="24187" y="1173489"/>
                </a:lnTo>
                <a:lnTo>
                  <a:pt x="26757" y="1170813"/>
                </a:lnTo>
                <a:close/>
              </a:path>
            </a:pathLst>
          </a:custGeom>
          <a:solidFill>
            <a:srgbClr val="FF94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059679" y="3622547"/>
            <a:ext cx="2674620" cy="2423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81600" y="3668395"/>
            <a:ext cx="2510155" cy="103505"/>
          </a:xfrm>
          <a:custGeom>
            <a:avLst/>
            <a:gdLst/>
            <a:ahLst/>
            <a:cxnLst/>
            <a:rect l="l" t="t" r="r" b="b"/>
            <a:pathLst>
              <a:path w="2510154" h="103504">
                <a:moveTo>
                  <a:pt x="88646" y="0"/>
                </a:moveTo>
                <a:lnTo>
                  <a:pt x="0" y="51815"/>
                </a:lnTo>
                <a:lnTo>
                  <a:pt x="88646" y="103504"/>
                </a:lnTo>
                <a:lnTo>
                  <a:pt x="92455" y="102488"/>
                </a:lnTo>
                <a:lnTo>
                  <a:pt x="96012" y="96392"/>
                </a:lnTo>
                <a:lnTo>
                  <a:pt x="94996" y="92455"/>
                </a:lnTo>
                <a:lnTo>
                  <a:pt x="36213" y="58165"/>
                </a:lnTo>
                <a:lnTo>
                  <a:pt x="12573" y="58165"/>
                </a:lnTo>
                <a:lnTo>
                  <a:pt x="12573" y="45465"/>
                </a:lnTo>
                <a:lnTo>
                  <a:pt x="35995" y="45465"/>
                </a:lnTo>
                <a:lnTo>
                  <a:pt x="94996" y="11048"/>
                </a:lnTo>
                <a:lnTo>
                  <a:pt x="96012" y="7111"/>
                </a:lnTo>
                <a:lnTo>
                  <a:pt x="92455" y="1015"/>
                </a:lnTo>
                <a:lnTo>
                  <a:pt x="88646" y="0"/>
                </a:lnTo>
                <a:close/>
              </a:path>
              <a:path w="2510154" h="103504">
                <a:moveTo>
                  <a:pt x="35995" y="45465"/>
                </a:moveTo>
                <a:lnTo>
                  <a:pt x="12573" y="45465"/>
                </a:lnTo>
                <a:lnTo>
                  <a:pt x="12573" y="58165"/>
                </a:lnTo>
                <a:lnTo>
                  <a:pt x="36213" y="58165"/>
                </a:lnTo>
                <a:lnTo>
                  <a:pt x="34689" y="57276"/>
                </a:lnTo>
                <a:lnTo>
                  <a:pt x="15748" y="57276"/>
                </a:lnTo>
                <a:lnTo>
                  <a:pt x="15748" y="46227"/>
                </a:lnTo>
                <a:lnTo>
                  <a:pt x="34689" y="46227"/>
                </a:lnTo>
                <a:lnTo>
                  <a:pt x="35995" y="45465"/>
                </a:lnTo>
                <a:close/>
              </a:path>
              <a:path w="2510154" h="103504">
                <a:moveTo>
                  <a:pt x="2510154" y="45465"/>
                </a:moveTo>
                <a:lnTo>
                  <a:pt x="35995" y="45465"/>
                </a:lnTo>
                <a:lnTo>
                  <a:pt x="25218" y="51752"/>
                </a:lnTo>
                <a:lnTo>
                  <a:pt x="36213" y="58165"/>
                </a:lnTo>
                <a:lnTo>
                  <a:pt x="2510154" y="58165"/>
                </a:lnTo>
                <a:lnTo>
                  <a:pt x="2510154" y="45465"/>
                </a:lnTo>
                <a:close/>
              </a:path>
              <a:path w="2510154" h="103504">
                <a:moveTo>
                  <a:pt x="15748" y="46227"/>
                </a:moveTo>
                <a:lnTo>
                  <a:pt x="15748" y="57276"/>
                </a:lnTo>
                <a:lnTo>
                  <a:pt x="25218" y="51752"/>
                </a:lnTo>
                <a:lnTo>
                  <a:pt x="15748" y="46227"/>
                </a:lnTo>
                <a:close/>
              </a:path>
              <a:path w="2510154" h="103504">
                <a:moveTo>
                  <a:pt x="25218" y="51752"/>
                </a:moveTo>
                <a:lnTo>
                  <a:pt x="15748" y="57276"/>
                </a:lnTo>
                <a:lnTo>
                  <a:pt x="34689" y="57276"/>
                </a:lnTo>
                <a:lnTo>
                  <a:pt x="25218" y="51752"/>
                </a:lnTo>
                <a:close/>
              </a:path>
              <a:path w="2510154" h="103504">
                <a:moveTo>
                  <a:pt x="34689" y="46227"/>
                </a:moveTo>
                <a:lnTo>
                  <a:pt x="15748" y="46227"/>
                </a:lnTo>
                <a:lnTo>
                  <a:pt x="25218" y="51752"/>
                </a:lnTo>
                <a:lnTo>
                  <a:pt x="34689" y="4622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647431" y="1755648"/>
            <a:ext cx="88392" cy="204368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691755" y="1775079"/>
            <a:ext cx="0" cy="1958975"/>
          </a:xfrm>
          <a:custGeom>
            <a:avLst/>
            <a:gdLst/>
            <a:ahLst/>
            <a:cxnLst/>
            <a:rect l="l" t="t" r="r" b="b"/>
            <a:pathLst>
              <a:path w="0" h="1958975">
                <a:moveTo>
                  <a:pt x="0" y="1958721"/>
                </a:moveTo>
                <a:lnTo>
                  <a:pt x="0" y="0"/>
                </a:lnTo>
              </a:path>
            </a:pathLst>
          </a:custGeom>
          <a:ln w="317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648956" y="1754123"/>
            <a:ext cx="1176527" cy="883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691755" y="1775079"/>
            <a:ext cx="1092200" cy="0"/>
          </a:xfrm>
          <a:custGeom>
            <a:avLst/>
            <a:gdLst/>
            <a:ahLst/>
            <a:cxnLst/>
            <a:rect l="l" t="t" r="r" b="b"/>
            <a:pathLst>
              <a:path w="1092200" h="0">
                <a:moveTo>
                  <a:pt x="0" y="0"/>
                </a:moveTo>
                <a:lnTo>
                  <a:pt x="1091692" y="0"/>
                </a:lnTo>
              </a:path>
            </a:pathLst>
          </a:custGeom>
          <a:ln w="317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421880" y="4300728"/>
            <a:ext cx="697992" cy="2423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543800" y="4346955"/>
            <a:ext cx="533400" cy="103505"/>
          </a:xfrm>
          <a:custGeom>
            <a:avLst/>
            <a:gdLst/>
            <a:ahLst/>
            <a:cxnLst/>
            <a:rect l="l" t="t" r="r" b="b"/>
            <a:pathLst>
              <a:path w="533400" h="103504">
                <a:moveTo>
                  <a:pt x="88646" y="0"/>
                </a:moveTo>
                <a:lnTo>
                  <a:pt x="0" y="51689"/>
                </a:lnTo>
                <a:lnTo>
                  <a:pt x="88646" y="103378"/>
                </a:lnTo>
                <a:lnTo>
                  <a:pt x="92455" y="102362"/>
                </a:lnTo>
                <a:lnTo>
                  <a:pt x="96011" y="96266"/>
                </a:lnTo>
                <a:lnTo>
                  <a:pt x="94996" y="92456"/>
                </a:lnTo>
                <a:lnTo>
                  <a:pt x="35995" y="58039"/>
                </a:lnTo>
                <a:lnTo>
                  <a:pt x="12573" y="58039"/>
                </a:lnTo>
                <a:lnTo>
                  <a:pt x="12573" y="45339"/>
                </a:lnTo>
                <a:lnTo>
                  <a:pt x="35995" y="45339"/>
                </a:lnTo>
                <a:lnTo>
                  <a:pt x="94996" y="10922"/>
                </a:lnTo>
                <a:lnTo>
                  <a:pt x="96011" y="7112"/>
                </a:lnTo>
                <a:lnTo>
                  <a:pt x="92455" y="1016"/>
                </a:lnTo>
                <a:lnTo>
                  <a:pt x="88646" y="0"/>
                </a:lnTo>
                <a:close/>
              </a:path>
              <a:path w="533400" h="103504">
                <a:moveTo>
                  <a:pt x="35995" y="45339"/>
                </a:moveTo>
                <a:lnTo>
                  <a:pt x="12573" y="45339"/>
                </a:lnTo>
                <a:lnTo>
                  <a:pt x="12573" y="58039"/>
                </a:lnTo>
                <a:lnTo>
                  <a:pt x="35995" y="58039"/>
                </a:lnTo>
                <a:lnTo>
                  <a:pt x="34471" y="57150"/>
                </a:lnTo>
                <a:lnTo>
                  <a:pt x="15748" y="57150"/>
                </a:lnTo>
                <a:lnTo>
                  <a:pt x="15748" y="46228"/>
                </a:lnTo>
                <a:lnTo>
                  <a:pt x="34471" y="46228"/>
                </a:lnTo>
                <a:lnTo>
                  <a:pt x="35995" y="45339"/>
                </a:lnTo>
                <a:close/>
              </a:path>
              <a:path w="533400" h="103504">
                <a:moveTo>
                  <a:pt x="533400" y="45339"/>
                </a:moveTo>
                <a:lnTo>
                  <a:pt x="35995" y="45339"/>
                </a:lnTo>
                <a:lnTo>
                  <a:pt x="25109" y="51689"/>
                </a:lnTo>
                <a:lnTo>
                  <a:pt x="35995" y="58039"/>
                </a:lnTo>
                <a:lnTo>
                  <a:pt x="533400" y="58039"/>
                </a:lnTo>
                <a:lnTo>
                  <a:pt x="533400" y="45339"/>
                </a:lnTo>
                <a:close/>
              </a:path>
              <a:path w="533400" h="103504">
                <a:moveTo>
                  <a:pt x="15748" y="46228"/>
                </a:moveTo>
                <a:lnTo>
                  <a:pt x="15748" y="57150"/>
                </a:lnTo>
                <a:lnTo>
                  <a:pt x="25109" y="51689"/>
                </a:lnTo>
                <a:lnTo>
                  <a:pt x="15748" y="46228"/>
                </a:lnTo>
                <a:close/>
              </a:path>
              <a:path w="533400" h="103504">
                <a:moveTo>
                  <a:pt x="25109" y="51689"/>
                </a:moveTo>
                <a:lnTo>
                  <a:pt x="15748" y="57150"/>
                </a:lnTo>
                <a:lnTo>
                  <a:pt x="34471" y="57150"/>
                </a:lnTo>
                <a:lnTo>
                  <a:pt x="25109" y="51689"/>
                </a:lnTo>
                <a:close/>
              </a:path>
              <a:path w="533400" h="103504">
                <a:moveTo>
                  <a:pt x="34471" y="46228"/>
                </a:moveTo>
                <a:lnTo>
                  <a:pt x="15748" y="46228"/>
                </a:lnTo>
                <a:lnTo>
                  <a:pt x="25109" y="51689"/>
                </a:lnTo>
                <a:lnTo>
                  <a:pt x="34471" y="46228"/>
                </a:lnTo>
                <a:close/>
              </a:path>
            </a:pathLst>
          </a:custGeom>
          <a:solidFill>
            <a:srgbClr val="33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033004" y="2951988"/>
            <a:ext cx="88392" cy="151180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077200" y="2971800"/>
            <a:ext cx="0" cy="1426845"/>
          </a:xfrm>
          <a:custGeom>
            <a:avLst/>
            <a:gdLst/>
            <a:ahLst/>
            <a:cxnLst/>
            <a:rect l="l" t="t" r="r" b="b"/>
            <a:pathLst>
              <a:path w="0" h="1426845">
                <a:moveTo>
                  <a:pt x="0" y="1426845"/>
                </a:moveTo>
                <a:lnTo>
                  <a:pt x="0" y="0"/>
                </a:lnTo>
              </a:path>
            </a:pathLst>
          </a:custGeom>
          <a:ln w="3175">
            <a:solidFill>
              <a:srgbClr val="33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034528" y="2950464"/>
            <a:ext cx="859535" cy="8839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077200" y="2971800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 h="0">
                <a:moveTo>
                  <a:pt x="0" y="0"/>
                </a:moveTo>
                <a:lnTo>
                  <a:pt x="774446" y="0"/>
                </a:lnTo>
              </a:path>
            </a:pathLst>
          </a:custGeom>
          <a:ln w="3175">
            <a:solidFill>
              <a:srgbClr val="33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414515" y="4818888"/>
            <a:ext cx="2092451" cy="24231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535293" y="4865496"/>
            <a:ext cx="1929130" cy="103505"/>
          </a:xfrm>
          <a:custGeom>
            <a:avLst/>
            <a:gdLst/>
            <a:ahLst/>
            <a:cxnLst/>
            <a:rect l="l" t="t" r="r" b="b"/>
            <a:pathLst>
              <a:path w="1929129" h="103504">
                <a:moveTo>
                  <a:pt x="88518" y="0"/>
                </a:moveTo>
                <a:lnTo>
                  <a:pt x="85598" y="1650"/>
                </a:lnTo>
                <a:lnTo>
                  <a:pt x="0" y="51688"/>
                </a:lnTo>
                <a:lnTo>
                  <a:pt x="85598" y="101600"/>
                </a:lnTo>
                <a:lnTo>
                  <a:pt x="88518" y="103377"/>
                </a:lnTo>
                <a:lnTo>
                  <a:pt x="92455" y="102361"/>
                </a:lnTo>
                <a:lnTo>
                  <a:pt x="96011" y="96265"/>
                </a:lnTo>
                <a:lnTo>
                  <a:pt x="94996" y="92328"/>
                </a:lnTo>
                <a:lnTo>
                  <a:pt x="36213" y="58038"/>
                </a:lnTo>
                <a:lnTo>
                  <a:pt x="12573" y="58038"/>
                </a:lnTo>
                <a:lnTo>
                  <a:pt x="12573" y="45338"/>
                </a:lnTo>
                <a:lnTo>
                  <a:pt x="35995" y="45338"/>
                </a:lnTo>
                <a:lnTo>
                  <a:pt x="94996" y="10921"/>
                </a:lnTo>
                <a:lnTo>
                  <a:pt x="96011" y="6984"/>
                </a:lnTo>
                <a:lnTo>
                  <a:pt x="94233" y="3936"/>
                </a:lnTo>
                <a:lnTo>
                  <a:pt x="92455" y="1015"/>
                </a:lnTo>
                <a:lnTo>
                  <a:pt x="88518" y="0"/>
                </a:lnTo>
                <a:close/>
              </a:path>
              <a:path w="1929129" h="103504">
                <a:moveTo>
                  <a:pt x="35995" y="45338"/>
                </a:moveTo>
                <a:lnTo>
                  <a:pt x="12573" y="45338"/>
                </a:lnTo>
                <a:lnTo>
                  <a:pt x="12573" y="58038"/>
                </a:lnTo>
                <a:lnTo>
                  <a:pt x="36213" y="58038"/>
                </a:lnTo>
                <a:lnTo>
                  <a:pt x="34689" y="57150"/>
                </a:lnTo>
                <a:lnTo>
                  <a:pt x="15748" y="57150"/>
                </a:lnTo>
                <a:lnTo>
                  <a:pt x="15748" y="46100"/>
                </a:lnTo>
                <a:lnTo>
                  <a:pt x="34689" y="46100"/>
                </a:lnTo>
                <a:lnTo>
                  <a:pt x="35995" y="45338"/>
                </a:lnTo>
                <a:close/>
              </a:path>
              <a:path w="1929129" h="103504">
                <a:moveTo>
                  <a:pt x="1929129" y="45338"/>
                </a:moveTo>
                <a:lnTo>
                  <a:pt x="35995" y="45338"/>
                </a:lnTo>
                <a:lnTo>
                  <a:pt x="25218" y="51625"/>
                </a:lnTo>
                <a:lnTo>
                  <a:pt x="36213" y="58038"/>
                </a:lnTo>
                <a:lnTo>
                  <a:pt x="1929129" y="58038"/>
                </a:lnTo>
                <a:lnTo>
                  <a:pt x="1929129" y="45338"/>
                </a:lnTo>
                <a:close/>
              </a:path>
              <a:path w="1929129" h="103504">
                <a:moveTo>
                  <a:pt x="15748" y="46100"/>
                </a:moveTo>
                <a:lnTo>
                  <a:pt x="15748" y="57150"/>
                </a:lnTo>
                <a:lnTo>
                  <a:pt x="25218" y="51625"/>
                </a:lnTo>
                <a:lnTo>
                  <a:pt x="15748" y="46100"/>
                </a:lnTo>
                <a:close/>
              </a:path>
              <a:path w="1929129" h="103504">
                <a:moveTo>
                  <a:pt x="25218" y="51625"/>
                </a:moveTo>
                <a:lnTo>
                  <a:pt x="15748" y="57150"/>
                </a:lnTo>
                <a:lnTo>
                  <a:pt x="34689" y="57150"/>
                </a:lnTo>
                <a:lnTo>
                  <a:pt x="25218" y="51625"/>
                </a:lnTo>
                <a:close/>
              </a:path>
              <a:path w="1929129" h="103504">
                <a:moveTo>
                  <a:pt x="34689" y="46100"/>
                </a:moveTo>
                <a:lnTo>
                  <a:pt x="15748" y="46100"/>
                </a:lnTo>
                <a:lnTo>
                  <a:pt x="25218" y="51625"/>
                </a:lnTo>
                <a:lnTo>
                  <a:pt x="34689" y="4610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420100" y="4029455"/>
            <a:ext cx="88392" cy="9540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464422" y="4049395"/>
            <a:ext cx="0" cy="868044"/>
          </a:xfrm>
          <a:custGeom>
            <a:avLst/>
            <a:gdLst/>
            <a:ahLst/>
            <a:cxnLst/>
            <a:rect l="l" t="t" r="r" b="b"/>
            <a:pathLst>
              <a:path w="0" h="868045">
                <a:moveTo>
                  <a:pt x="0" y="867790"/>
                </a:moveTo>
                <a:lnTo>
                  <a:pt x="0" y="0"/>
                </a:lnTo>
              </a:path>
            </a:pathLst>
          </a:custGeom>
          <a:ln w="3175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421623" y="4027932"/>
            <a:ext cx="403859" cy="8839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464422" y="4049395"/>
            <a:ext cx="319405" cy="0"/>
          </a:xfrm>
          <a:custGeom>
            <a:avLst/>
            <a:gdLst/>
            <a:ahLst/>
            <a:cxnLst/>
            <a:rect l="l" t="t" r="r" b="b"/>
            <a:pathLst>
              <a:path w="319404" h="0">
                <a:moveTo>
                  <a:pt x="0" y="0"/>
                </a:moveTo>
                <a:lnTo>
                  <a:pt x="319024" y="0"/>
                </a:lnTo>
              </a:path>
            </a:pathLst>
          </a:custGeom>
          <a:ln w="3175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953000" y="3390900"/>
            <a:ext cx="228600" cy="658495"/>
          </a:xfrm>
          <a:custGeom>
            <a:avLst/>
            <a:gdLst/>
            <a:ahLst/>
            <a:cxnLst/>
            <a:rect l="l" t="t" r="r" b="b"/>
            <a:pathLst>
              <a:path w="228600" h="658495">
                <a:moveTo>
                  <a:pt x="0" y="0"/>
                </a:moveTo>
                <a:lnTo>
                  <a:pt x="44487" y="1494"/>
                </a:lnTo>
                <a:lnTo>
                  <a:pt x="80819" y="5572"/>
                </a:lnTo>
                <a:lnTo>
                  <a:pt x="105316" y="11626"/>
                </a:lnTo>
                <a:lnTo>
                  <a:pt x="114300" y="19050"/>
                </a:lnTo>
                <a:lnTo>
                  <a:pt x="114300" y="310261"/>
                </a:lnTo>
                <a:lnTo>
                  <a:pt x="123283" y="317630"/>
                </a:lnTo>
                <a:lnTo>
                  <a:pt x="147780" y="323691"/>
                </a:lnTo>
                <a:lnTo>
                  <a:pt x="184112" y="327798"/>
                </a:lnTo>
                <a:lnTo>
                  <a:pt x="228600" y="329311"/>
                </a:lnTo>
                <a:lnTo>
                  <a:pt x="184112" y="330805"/>
                </a:lnTo>
                <a:lnTo>
                  <a:pt x="147780" y="334883"/>
                </a:lnTo>
                <a:lnTo>
                  <a:pt x="123283" y="340937"/>
                </a:lnTo>
                <a:lnTo>
                  <a:pt x="114300" y="348361"/>
                </a:lnTo>
                <a:lnTo>
                  <a:pt x="114300" y="639444"/>
                </a:lnTo>
                <a:lnTo>
                  <a:pt x="105316" y="646868"/>
                </a:lnTo>
                <a:lnTo>
                  <a:pt x="80819" y="652922"/>
                </a:lnTo>
                <a:lnTo>
                  <a:pt x="44487" y="657000"/>
                </a:lnTo>
                <a:lnTo>
                  <a:pt x="0" y="658494"/>
                </a:lnTo>
              </a:path>
            </a:pathLst>
          </a:custGeom>
          <a:ln w="9525">
            <a:solidFill>
              <a:srgbClr val="0857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321804" y="4069334"/>
            <a:ext cx="228600" cy="659130"/>
          </a:xfrm>
          <a:custGeom>
            <a:avLst/>
            <a:gdLst/>
            <a:ahLst/>
            <a:cxnLst/>
            <a:rect l="l" t="t" r="r" b="b"/>
            <a:pathLst>
              <a:path w="228600" h="659129">
                <a:moveTo>
                  <a:pt x="0" y="0"/>
                </a:moveTo>
                <a:lnTo>
                  <a:pt x="44487" y="1512"/>
                </a:lnTo>
                <a:lnTo>
                  <a:pt x="80819" y="5619"/>
                </a:lnTo>
                <a:lnTo>
                  <a:pt x="105316" y="11680"/>
                </a:lnTo>
                <a:lnTo>
                  <a:pt x="114300" y="19050"/>
                </a:lnTo>
                <a:lnTo>
                  <a:pt x="114300" y="310261"/>
                </a:lnTo>
                <a:lnTo>
                  <a:pt x="123283" y="317684"/>
                </a:lnTo>
                <a:lnTo>
                  <a:pt x="147780" y="323738"/>
                </a:lnTo>
                <a:lnTo>
                  <a:pt x="184112" y="327816"/>
                </a:lnTo>
                <a:lnTo>
                  <a:pt x="228600" y="329311"/>
                </a:lnTo>
                <a:lnTo>
                  <a:pt x="184112" y="330805"/>
                </a:lnTo>
                <a:lnTo>
                  <a:pt x="147780" y="334883"/>
                </a:lnTo>
                <a:lnTo>
                  <a:pt x="123283" y="340937"/>
                </a:lnTo>
                <a:lnTo>
                  <a:pt x="114300" y="348361"/>
                </a:lnTo>
                <a:lnTo>
                  <a:pt x="114300" y="639572"/>
                </a:lnTo>
                <a:lnTo>
                  <a:pt x="105316" y="646941"/>
                </a:lnTo>
                <a:lnTo>
                  <a:pt x="80819" y="653002"/>
                </a:lnTo>
                <a:lnTo>
                  <a:pt x="44487" y="657109"/>
                </a:lnTo>
                <a:lnTo>
                  <a:pt x="0" y="658622"/>
                </a:lnTo>
              </a:path>
            </a:pathLst>
          </a:custGeom>
          <a:ln w="9525">
            <a:solidFill>
              <a:srgbClr val="0857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0520171" y="1232916"/>
            <a:ext cx="1254252" cy="68275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1365992" y="1232916"/>
            <a:ext cx="493775" cy="68275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0341864" y="1598675"/>
            <a:ext cx="1610868" cy="6827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1544300" y="1598675"/>
            <a:ext cx="493775" cy="68275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0737977" y="1420113"/>
            <a:ext cx="814705" cy="218440"/>
          </a:xfrm>
          <a:custGeom>
            <a:avLst/>
            <a:gdLst/>
            <a:ahLst/>
            <a:cxnLst/>
            <a:rect l="l" t="t" r="r" b="b"/>
            <a:pathLst>
              <a:path w="814704" h="218439">
                <a:moveTo>
                  <a:pt x="704976" y="1777"/>
                </a:moveTo>
                <a:lnTo>
                  <a:pt x="660907" y="1777"/>
                </a:lnTo>
                <a:lnTo>
                  <a:pt x="660907" y="218186"/>
                </a:lnTo>
                <a:lnTo>
                  <a:pt x="814577" y="218186"/>
                </a:lnTo>
                <a:lnTo>
                  <a:pt x="814577" y="181483"/>
                </a:lnTo>
                <a:lnTo>
                  <a:pt x="704976" y="181483"/>
                </a:lnTo>
                <a:lnTo>
                  <a:pt x="704976" y="1777"/>
                </a:lnTo>
                <a:close/>
              </a:path>
              <a:path w="814704" h="218439">
                <a:moveTo>
                  <a:pt x="470534" y="0"/>
                </a:moveTo>
                <a:lnTo>
                  <a:pt x="404622" y="0"/>
                </a:lnTo>
                <a:lnTo>
                  <a:pt x="404622" y="218186"/>
                </a:lnTo>
                <a:lnTo>
                  <a:pt x="445516" y="218186"/>
                </a:lnTo>
                <a:lnTo>
                  <a:pt x="445516" y="46482"/>
                </a:lnTo>
                <a:lnTo>
                  <a:pt x="482909" y="46482"/>
                </a:lnTo>
                <a:lnTo>
                  <a:pt x="470534" y="0"/>
                </a:lnTo>
                <a:close/>
              </a:path>
              <a:path w="814704" h="218439">
                <a:moveTo>
                  <a:pt x="482909" y="46482"/>
                </a:moveTo>
                <a:lnTo>
                  <a:pt x="445516" y="46482"/>
                </a:lnTo>
                <a:lnTo>
                  <a:pt x="488696" y="218186"/>
                </a:lnTo>
                <a:lnTo>
                  <a:pt x="531114" y="218186"/>
                </a:lnTo>
                <a:lnTo>
                  <a:pt x="548603" y="148844"/>
                </a:lnTo>
                <a:lnTo>
                  <a:pt x="510158" y="148844"/>
                </a:lnTo>
                <a:lnTo>
                  <a:pt x="482909" y="46482"/>
                </a:lnTo>
                <a:close/>
              </a:path>
              <a:path w="814704" h="218439">
                <a:moveTo>
                  <a:pt x="615442" y="46482"/>
                </a:moveTo>
                <a:lnTo>
                  <a:pt x="574421" y="46482"/>
                </a:lnTo>
                <a:lnTo>
                  <a:pt x="574421" y="218186"/>
                </a:lnTo>
                <a:lnTo>
                  <a:pt x="615442" y="218186"/>
                </a:lnTo>
                <a:lnTo>
                  <a:pt x="615442" y="46482"/>
                </a:lnTo>
                <a:close/>
              </a:path>
              <a:path w="814704" h="218439">
                <a:moveTo>
                  <a:pt x="615442" y="0"/>
                </a:moveTo>
                <a:lnTo>
                  <a:pt x="549275" y="0"/>
                </a:lnTo>
                <a:lnTo>
                  <a:pt x="510158" y="148844"/>
                </a:lnTo>
                <a:lnTo>
                  <a:pt x="548603" y="148844"/>
                </a:lnTo>
                <a:lnTo>
                  <a:pt x="574421" y="46482"/>
                </a:lnTo>
                <a:lnTo>
                  <a:pt x="615442" y="46482"/>
                </a:lnTo>
                <a:lnTo>
                  <a:pt x="615442" y="0"/>
                </a:lnTo>
                <a:close/>
              </a:path>
              <a:path w="814704" h="218439">
                <a:moveTo>
                  <a:pt x="312420" y="36957"/>
                </a:moveTo>
                <a:lnTo>
                  <a:pt x="268477" y="36957"/>
                </a:lnTo>
                <a:lnTo>
                  <a:pt x="268477" y="218186"/>
                </a:lnTo>
                <a:lnTo>
                  <a:pt x="312420" y="218186"/>
                </a:lnTo>
                <a:lnTo>
                  <a:pt x="312420" y="36957"/>
                </a:lnTo>
                <a:close/>
              </a:path>
              <a:path w="814704" h="218439">
                <a:moveTo>
                  <a:pt x="377063" y="0"/>
                </a:moveTo>
                <a:lnTo>
                  <a:pt x="203707" y="0"/>
                </a:lnTo>
                <a:lnTo>
                  <a:pt x="203707" y="36957"/>
                </a:lnTo>
                <a:lnTo>
                  <a:pt x="377063" y="36957"/>
                </a:lnTo>
                <a:lnTo>
                  <a:pt x="377063" y="0"/>
                </a:lnTo>
                <a:close/>
              </a:path>
              <a:path w="814704" h="218439">
                <a:moveTo>
                  <a:pt x="44069" y="0"/>
                </a:moveTo>
                <a:lnTo>
                  <a:pt x="0" y="0"/>
                </a:lnTo>
                <a:lnTo>
                  <a:pt x="0" y="218186"/>
                </a:lnTo>
                <a:lnTo>
                  <a:pt x="44069" y="218186"/>
                </a:lnTo>
                <a:lnTo>
                  <a:pt x="44069" y="122809"/>
                </a:lnTo>
                <a:lnTo>
                  <a:pt x="174498" y="122809"/>
                </a:lnTo>
                <a:lnTo>
                  <a:pt x="174498" y="85851"/>
                </a:lnTo>
                <a:lnTo>
                  <a:pt x="44069" y="85851"/>
                </a:lnTo>
                <a:lnTo>
                  <a:pt x="44069" y="0"/>
                </a:lnTo>
                <a:close/>
              </a:path>
              <a:path w="814704" h="218439">
                <a:moveTo>
                  <a:pt x="174498" y="122809"/>
                </a:moveTo>
                <a:lnTo>
                  <a:pt x="130428" y="122809"/>
                </a:lnTo>
                <a:lnTo>
                  <a:pt x="130428" y="218186"/>
                </a:lnTo>
                <a:lnTo>
                  <a:pt x="174498" y="218186"/>
                </a:lnTo>
                <a:lnTo>
                  <a:pt x="174498" y="122809"/>
                </a:lnTo>
                <a:close/>
              </a:path>
              <a:path w="814704" h="218439">
                <a:moveTo>
                  <a:pt x="174498" y="0"/>
                </a:moveTo>
                <a:lnTo>
                  <a:pt x="130428" y="0"/>
                </a:lnTo>
                <a:lnTo>
                  <a:pt x="130428" y="85851"/>
                </a:lnTo>
                <a:lnTo>
                  <a:pt x="174498" y="85851"/>
                </a:lnTo>
                <a:lnTo>
                  <a:pt x="174498" y="0"/>
                </a:lnTo>
                <a:close/>
              </a:path>
            </a:pathLst>
          </a:custGeom>
          <a:solidFill>
            <a:srgbClr val="6EDA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1398884" y="1421891"/>
            <a:ext cx="153670" cy="216535"/>
          </a:xfrm>
          <a:custGeom>
            <a:avLst/>
            <a:gdLst/>
            <a:ahLst/>
            <a:cxnLst/>
            <a:rect l="l" t="t" r="r" b="b"/>
            <a:pathLst>
              <a:path w="153670" h="216535">
                <a:moveTo>
                  <a:pt x="0" y="0"/>
                </a:moveTo>
                <a:lnTo>
                  <a:pt x="44069" y="0"/>
                </a:lnTo>
                <a:lnTo>
                  <a:pt x="44069" y="179705"/>
                </a:lnTo>
                <a:lnTo>
                  <a:pt x="153670" y="179705"/>
                </a:lnTo>
                <a:lnTo>
                  <a:pt x="153670" y="216408"/>
                </a:lnTo>
                <a:lnTo>
                  <a:pt x="0" y="216408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1142598" y="1420113"/>
            <a:ext cx="210820" cy="218440"/>
          </a:xfrm>
          <a:custGeom>
            <a:avLst/>
            <a:gdLst/>
            <a:ahLst/>
            <a:cxnLst/>
            <a:rect l="l" t="t" r="r" b="b"/>
            <a:pathLst>
              <a:path w="210820" h="218439">
                <a:moveTo>
                  <a:pt x="0" y="0"/>
                </a:moveTo>
                <a:lnTo>
                  <a:pt x="65912" y="0"/>
                </a:lnTo>
                <a:lnTo>
                  <a:pt x="105536" y="148844"/>
                </a:lnTo>
                <a:lnTo>
                  <a:pt x="144652" y="0"/>
                </a:lnTo>
                <a:lnTo>
                  <a:pt x="210820" y="0"/>
                </a:lnTo>
                <a:lnTo>
                  <a:pt x="210820" y="218186"/>
                </a:lnTo>
                <a:lnTo>
                  <a:pt x="169799" y="218186"/>
                </a:lnTo>
                <a:lnTo>
                  <a:pt x="169799" y="46482"/>
                </a:lnTo>
                <a:lnTo>
                  <a:pt x="126492" y="218186"/>
                </a:lnTo>
                <a:lnTo>
                  <a:pt x="84074" y="218186"/>
                </a:lnTo>
                <a:lnTo>
                  <a:pt x="40894" y="46482"/>
                </a:lnTo>
                <a:lnTo>
                  <a:pt x="40894" y="218186"/>
                </a:lnTo>
                <a:lnTo>
                  <a:pt x="0" y="218186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0941684" y="1420113"/>
            <a:ext cx="173355" cy="218440"/>
          </a:xfrm>
          <a:custGeom>
            <a:avLst/>
            <a:gdLst/>
            <a:ahLst/>
            <a:cxnLst/>
            <a:rect l="l" t="t" r="r" b="b"/>
            <a:pathLst>
              <a:path w="173354" h="218439">
                <a:moveTo>
                  <a:pt x="0" y="0"/>
                </a:moveTo>
                <a:lnTo>
                  <a:pt x="173355" y="0"/>
                </a:lnTo>
                <a:lnTo>
                  <a:pt x="173355" y="36957"/>
                </a:lnTo>
                <a:lnTo>
                  <a:pt x="108712" y="36957"/>
                </a:lnTo>
                <a:lnTo>
                  <a:pt x="108712" y="218186"/>
                </a:lnTo>
                <a:lnTo>
                  <a:pt x="64770" y="218186"/>
                </a:lnTo>
                <a:lnTo>
                  <a:pt x="64770" y="36957"/>
                </a:lnTo>
                <a:lnTo>
                  <a:pt x="0" y="36957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0737977" y="1420113"/>
            <a:ext cx="174625" cy="218440"/>
          </a:xfrm>
          <a:custGeom>
            <a:avLst/>
            <a:gdLst/>
            <a:ahLst/>
            <a:cxnLst/>
            <a:rect l="l" t="t" r="r" b="b"/>
            <a:pathLst>
              <a:path w="174625" h="218439">
                <a:moveTo>
                  <a:pt x="0" y="0"/>
                </a:moveTo>
                <a:lnTo>
                  <a:pt x="44069" y="0"/>
                </a:lnTo>
                <a:lnTo>
                  <a:pt x="44069" y="85851"/>
                </a:lnTo>
                <a:lnTo>
                  <a:pt x="130428" y="85851"/>
                </a:lnTo>
                <a:lnTo>
                  <a:pt x="130428" y="0"/>
                </a:lnTo>
                <a:lnTo>
                  <a:pt x="174498" y="0"/>
                </a:lnTo>
                <a:lnTo>
                  <a:pt x="174498" y="218186"/>
                </a:lnTo>
                <a:lnTo>
                  <a:pt x="130428" y="218186"/>
                </a:lnTo>
                <a:lnTo>
                  <a:pt x="130428" y="122809"/>
                </a:lnTo>
                <a:lnTo>
                  <a:pt x="44069" y="122809"/>
                </a:lnTo>
                <a:lnTo>
                  <a:pt x="44069" y="218186"/>
                </a:lnTo>
                <a:lnTo>
                  <a:pt x="0" y="218186"/>
                </a:lnTo>
                <a:lnTo>
                  <a:pt x="0" y="0"/>
                </a:lnTo>
                <a:close/>
              </a:path>
            </a:pathLst>
          </a:custGeom>
          <a:ln w="12191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0542269" y="1776095"/>
            <a:ext cx="1207261" cy="23787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0536935" y="2375916"/>
            <a:ext cx="1220724" cy="6827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1349228" y="2375916"/>
            <a:ext cx="493775" cy="68275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0341864" y="2741676"/>
            <a:ext cx="1610868" cy="68275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1544300" y="2741676"/>
            <a:ext cx="493775" cy="68275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0740770" y="2553335"/>
            <a:ext cx="795654" cy="23774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0542269" y="2919095"/>
            <a:ext cx="1207261" cy="23787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0791443" y="3442715"/>
            <a:ext cx="713231" cy="68275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096243" y="3442715"/>
            <a:ext cx="493775" cy="68275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0341864" y="3808476"/>
            <a:ext cx="1610868" cy="68275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544300" y="3808476"/>
            <a:ext cx="493775" cy="68275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007725" y="3629914"/>
            <a:ext cx="269875" cy="218440"/>
          </a:xfrm>
          <a:custGeom>
            <a:avLst/>
            <a:gdLst/>
            <a:ahLst/>
            <a:cxnLst/>
            <a:rect l="l" t="t" r="r" b="b"/>
            <a:pathLst>
              <a:path w="269875" h="218439">
                <a:moveTo>
                  <a:pt x="167131" y="0"/>
                </a:moveTo>
                <a:lnTo>
                  <a:pt x="86614" y="0"/>
                </a:lnTo>
                <a:lnTo>
                  <a:pt x="86614" y="218186"/>
                </a:lnTo>
                <a:lnTo>
                  <a:pt x="169418" y="218186"/>
                </a:lnTo>
                <a:lnTo>
                  <a:pt x="181064" y="217900"/>
                </a:lnTo>
                <a:lnTo>
                  <a:pt x="225948" y="206105"/>
                </a:lnTo>
                <a:lnTo>
                  <a:pt x="251229" y="181483"/>
                </a:lnTo>
                <a:lnTo>
                  <a:pt x="130682" y="181483"/>
                </a:lnTo>
                <a:lnTo>
                  <a:pt x="130682" y="36956"/>
                </a:lnTo>
                <a:lnTo>
                  <a:pt x="251343" y="36956"/>
                </a:lnTo>
                <a:lnTo>
                  <a:pt x="247987" y="31898"/>
                </a:lnTo>
                <a:lnTo>
                  <a:pt x="217872" y="7576"/>
                </a:lnTo>
                <a:lnTo>
                  <a:pt x="179943" y="261"/>
                </a:lnTo>
                <a:lnTo>
                  <a:pt x="167131" y="0"/>
                </a:lnTo>
                <a:close/>
              </a:path>
              <a:path w="269875" h="218439">
                <a:moveTo>
                  <a:pt x="251343" y="36956"/>
                </a:moveTo>
                <a:lnTo>
                  <a:pt x="130682" y="36956"/>
                </a:lnTo>
                <a:lnTo>
                  <a:pt x="162774" y="37078"/>
                </a:lnTo>
                <a:lnTo>
                  <a:pt x="172942" y="37449"/>
                </a:lnTo>
                <a:lnTo>
                  <a:pt x="212344" y="54356"/>
                </a:lnTo>
                <a:lnTo>
                  <a:pt x="223635" y="97289"/>
                </a:lnTo>
                <a:lnTo>
                  <a:pt x="223900" y="109219"/>
                </a:lnTo>
                <a:lnTo>
                  <a:pt x="223635" y="121221"/>
                </a:lnTo>
                <a:lnTo>
                  <a:pt x="216534" y="159004"/>
                </a:lnTo>
                <a:lnTo>
                  <a:pt x="179371" y="180927"/>
                </a:lnTo>
                <a:lnTo>
                  <a:pt x="163575" y="181483"/>
                </a:lnTo>
                <a:lnTo>
                  <a:pt x="251229" y="181483"/>
                </a:lnTo>
                <a:lnTo>
                  <a:pt x="267795" y="136271"/>
                </a:lnTo>
                <a:lnTo>
                  <a:pt x="269494" y="111125"/>
                </a:lnTo>
                <a:lnTo>
                  <a:pt x="269043" y="96406"/>
                </a:lnTo>
                <a:lnTo>
                  <a:pt x="258377" y="49563"/>
                </a:lnTo>
                <a:lnTo>
                  <a:pt x="253587" y="40338"/>
                </a:lnTo>
                <a:lnTo>
                  <a:pt x="251343" y="36956"/>
                </a:lnTo>
                <a:close/>
              </a:path>
              <a:path w="269875" h="218439">
                <a:moveTo>
                  <a:pt x="44069" y="0"/>
                </a:moveTo>
                <a:lnTo>
                  <a:pt x="0" y="0"/>
                </a:lnTo>
                <a:lnTo>
                  <a:pt x="0" y="218186"/>
                </a:lnTo>
                <a:lnTo>
                  <a:pt x="44069" y="218186"/>
                </a:lnTo>
                <a:lnTo>
                  <a:pt x="44069" y="0"/>
                </a:lnTo>
                <a:close/>
              </a:path>
            </a:pathLst>
          </a:custGeom>
          <a:solidFill>
            <a:srgbClr val="6EDA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138407" y="3666871"/>
            <a:ext cx="93345" cy="144780"/>
          </a:xfrm>
          <a:custGeom>
            <a:avLst/>
            <a:gdLst/>
            <a:ahLst/>
            <a:cxnLst/>
            <a:rect l="l" t="t" r="r" b="b"/>
            <a:pathLst>
              <a:path w="93345" h="144779">
                <a:moveTo>
                  <a:pt x="0" y="0"/>
                </a:moveTo>
                <a:lnTo>
                  <a:pt x="0" y="144525"/>
                </a:lnTo>
                <a:lnTo>
                  <a:pt x="32893" y="144525"/>
                </a:lnTo>
                <a:lnTo>
                  <a:pt x="72517" y="137540"/>
                </a:lnTo>
                <a:lnTo>
                  <a:pt x="92138" y="94932"/>
                </a:lnTo>
                <a:lnTo>
                  <a:pt x="93218" y="72262"/>
                </a:lnTo>
                <a:lnTo>
                  <a:pt x="92952" y="60332"/>
                </a:lnTo>
                <a:lnTo>
                  <a:pt x="81661" y="17398"/>
                </a:lnTo>
                <a:lnTo>
                  <a:pt x="76326" y="12318"/>
                </a:lnTo>
                <a:lnTo>
                  <a:pt x="70993" y="7238"/>
                </a:lnTo>
                <a:lnTo>
                  <a:pt x="32091" y="121"/>
                </a:lnTo>
                <a:lnTo>
                  <a:pt x="19685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1094339" y="3629914"/>
            <a:ext cx="182880" cy="218440"/>
          </a:xfrm>
          <a:custGeom>
            <a:avLst/>
            <a:gdLst/>
            <a:ahLst/>
            <a:cxnLst/>
            <a:rect l="l" t="t" r="r" b="b"/>
            <a:pathLst>
              <a:path w="182879" h="218439">
                <a:moveTo>
                  <a:pt x="0" y="0"/>
                </a:moveTo>
                <a:lnTo>
                  <a:pt x="80517" y="0"/>
                </a:lnTo>
                <a:lnTo>
                  <a:pt x="93329" y="261"/>
                </a:lnTo>
                <a:lnTo>
                  <a:pt x="131258" y="7576"/>
                </a:lnTo>
                <a:lnTo>
                  <a:pt x="161373" y="31898"/>
                </a:lnTo>
                <a:lnTo>
                  <a:pt x="178861" y="70637"/>
                </a:lnTo>
                <a:lnTo>
                  <a:pt x="182879" y="111125"/>
                </a:lnTo>
                <a:lnTo>
                  <a:pt x="182453" y="124174"/>
                </a:lnTo>
                <a:lnTo>
                  <a:pt x="171622" y="168943"/>
                </a:lnTo>
                <a:lnTo>
                  <a:pt x="146563" y="201451"/>
                </a:lnTo>
                <a:lnTo>
                  <a:pt x="104822" y="217043"/>
                </a:lnTo>
                <a:lnTo>
                  <a:pt x="82803" y="218186"/>
                </a:lnTo>
                <a:lnTo>
                  <a:pt x="0" y="218186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1007725" y="3629914"/>
            <a:ext cx="44450" cy="218440"/>
          </a:xfrm>
          <a:custGeom>
            <a:avLst/>
            <a:gdLst/>
            <a:ahLst/>
            <a:cxnLst/>
            <a:rect l="l" t="t" r="r" b="b"/>
            <a:pathLst>
              <a:path w="44450" h="218439">
                <a:moveTo>
                  <a:pt x="0" y="0"/>
                </a:moveTo>
                <a:lnTo>
                  <a:pt x="44069" y="0"/>
                </a:lnTo>
                <a:lnTo>
                  <a:pt x="44069" y="218186"/>
                </a:lnTo>
                <a:lnTo>
                  <a:pt x="0" y="218186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0542269" y="3985895"/>
            <a:ext cx="1207261" cy="23787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685800" y="1295400"/>
            <a:ext cx="2514600" cy="2625725"/>
          </a:xfrm>
          <a:custGeom>
            <a:avLst/>
            <a:gdLst/>
            <a:ahLst/>
            <a:cxnLst/>
            <a:rect l="l" t="t" r="r" b="b"/>
            <a:pathLst>
              <a:path w="2514600" h="2625725">
                <a:moveTo>
                  <a:pt x="2514600" y="0"/>
                </a:moveTo>
                <a:lnTo>
                  <a:pt x="0" y="0"/>
                </a:lnTo>
                <a:lnTo>
                  <a:pt x="0" y="2625344"/>
                </a:lnTo>
                <a:lnTo>
                  <a:pt x="2335276" y="2625344"/>
                </a:lnTo>
                <a:lnTo>
                  <a:pt x="2514600" y="2446020"/>
                </a:lnTo>
                <a:lnTo>
                  <a:pt x="25146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3021076" y="3741420"/>
            <a:ext cx="179705" cy="179705"/>
          </a:xfrm>
          <a:custGeom>
            <a:avLst/>
            <a:gdLst/>
            <a:ahLst/>
            <a:cxnLst/>
            <a:rect l="l" t="t" r="r" b="b"/>
            <a:pathLst>
              <a:path w="179705" h="179704">
                <a:moveTo>
                  <a:pt x="179324" y="0"/>
                </a:moveTo>
                <a:lnTo>
                  <a:pt x="35941" y="35813"/>
                </a:lnTo>
                <a:lnTo>
                  <a:pt x="0" y="179323"/>
                </a:lnTo>
                <a:lnTo>
                  <a:pt x="179324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685800" y="1295400"/>
            <a:ext cx="2514600" cy="2625725"/>
          </a:xfrm>
          <a:custGeom>
            <a:avLst/>
            <a:gdLst/>
            <a:ahLst/>
            <a:cxnLst/>
            <a:rect l="l" t="t" r="r" b="b"/>
            <a:pathLst>
              <a:path w="2514600" h="2625725">
                <a:moveTo>
                  <a:pt x="2335276" y="2625344"/>
                </a:moveTo>
                <a:lnTo>
                  <a:pt x="2371217" y="2481834"/>
                </a:lnTo>
                <a:lnTo>
                  <a:pt x="2514600" y="2446020"/>
                </a:lnTo>
                <a:lnTo>
                  <a:pt x="2335276" y="2625344"/>
                </a:lnTo>
                <a:lnTo>
                  <a:pt x="0" y="2625344"/>
                </a:lnTo>
                <a:lnTo>
                  <a:pt x="0" y="0"/>
                </a:lnTo>
                <a:lnTo>
                  <a:pt x="2514600" y="0"/>
                </a:lnTo>
                <a:lnTo>
                  <a:pt x="2514600" y="2446020"/>
                </a:lnTo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775741" y="1399413"/>
            <a:ext cx="2305050" cy="222885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765048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75487" y="213359"/>
            <a:ext cx="1789176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76983" y="109728"/>
            <a:ext cx="652271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941576" y="213359"/>
            <a:ext cx="1371600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825495" y="109728"/>
            <a:ext cx="650747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988564" y="213359"/>
            <a:ext cx="1376172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877055" y="109728"/>
            <a:ext cx="649224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/>
              <a:t>S</a:t>
            </a:r>
            <a:r>
              <a:rPr dirty="0" spc="-15"/>
              <a:t>ELECTOR </a:t>
            </a:r>
            <a:r>
              <a:rPr dirty="0"/>
              <a:t>PHÂN</a:t>
            </a:r>
            <a:r>
              <a:rPr dirty="0" spc="365"/>
              <a:t> </a:t>
            </a:r>
            <a:r>
              <a:rPr dirty="0"/>
              <a:t>VÙNG</a:t>
            </a:r>
            <a:endParaRPr sz="3200"/>
          </a:p>
        </p:txBody>
      </p:sp>
      <p:sp>
        <p:nvSpPr>
          <p:cNvPr id="10" name="object 10"/>
          <p:cNvSpPr txBox="1"/>
          <p:nvPr/>
        </p:nvSpPr>
        <p:spPr>
          <a:xfrm>
            <a:off x="438099" y="940689"/>
            <a:ext cx="11015345" cy="48907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Selector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phân vùng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là selector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chỉ chọn các thẻ ở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trong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một vùng</a:t>
            </a:r>
            <a:r>
              <a:rPr dirty="0" sz="2800" spc="10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cụ</a:t>
            </a:r>
            <a:endParaRPr sz="2800">
              <a:latin typeface="Segoe UI"/>
              <a:cs typeface="Segoe UI"/>
            </a:endParaRPr>
          </a:p>
          <a:p>
            <a:pPr marL="321945">
              <a:lnSpc>
                <a:spcPct val="100000"/>
              </a:lnSpc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thể nào đó </a:t>
            </a:r>
            <a:r>
              <a:rPr dirty="0" sz="2800" spc="-15">
                <a:solidFill>
                  <a:srgbClr val="005242"/>
                </a:solidFill>
                <a:latin typeface="Segoe UI"/>
                <a:cs typeface="Segoe UI"/>
              </a:rPr>
              <a:t>trên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trang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web.</a:t>
            </a:r>
            <a:endParaRPr sz="28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70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Có 3 cách phân</a:t>
            </a:r>
            <a:r>
              <a:rPr dirty="0" sz="2800" spc="-55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vùng</a:t>
            </a:r>
            <a:endParaRPr sz="28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95"/>
              </a:spcBef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5" b="1">
                <a:solidFill>
                  <a:srgbClr val="FF6300"/>
                </a:solidFill>
                <a:latin typeface="Segoe UI"/>
                <a:cs typeface="Segoe UI"/>
              </a:rPr>
              <a:t>Selector1</a:t>
            </a:r>
            <a:r>
              <a:rPr dirty="0" sz="2400" spc="-5" b="1">
                <a:solidFill>
                  <a:srgbClr val="0000FF"/>
                </a:solidFill>
                <a:latin typeface="Segoe UI"/>
                <a:cs typeface="Segoe UI"/>
              </a:rPr>
              <a:t>.Selector2</a:t>
            </a:r>
            <a:r>
              <a:rPr dirty="0" sz="2400" spc="-5">
                <a:latin typeface="Segoe UI"/>
                <a:cs typeface="Segoe UI"/>
              </a:rPr>
              <a:t>{}</a:t>
            </a:r>
            <a:endParaRPr sz="2400">
              <a:latin typeface="Segoe UI"/>
              <a:cs typeface="Segoe UI"/>
            </a:endParaRPr>
          </a:p>
          <a:p>
            <a:pPr lvl="2" marL="1001394" indent="-309245">
              <a:lnSpc>
                <a:spcPct val="100000"/>
              </a:lnSpc>
              <a:spcBef>
                <a:spcPts val="480"/>
              </a:spcBef>
              <a:buClr>
                <a:srgbClr val="FF6300"/>
              </a:buClr>
              <a:buFont typeface="Arial"/>
              <a:buChar char="•"/>
              <a:tabLst>
                <a:tab pos="1001394" algn="l"/>
                <a:tab pos="1002030" algn="l"/>
              </a:tabLst>
            </a:pPr>
            <a:r>
              <a:rPr dirty="0" sz="2000">
                <a:latin typeface="Segoe UI"/>
                <a:cs typeface="Segoe UI"/>
              </a:rPr>
              <a:t>Chọn các thẻ thỏa </a:t>
            </a:r>
            <a:r>
              <a:rPr dirty="0" sz="2000" spc="-5">
                <a:latin typeface="Segoe UI"/>
                <a:cs typeface="Segoe UI"/>
              </a:rPr>
              <a:t>mãn cả </a:t>
            </a:r>
            <a:r>
              <a:rPr dirty="0" sz="2000" spc="-5" b="1">
                <a:latin typeface="Segoe UI"/>
                <a:cs typeface="Segoe UI"/>
              </a:rPr>
              <a:t>selector1 </a:t>
            </a:r>
            <a:r>
              <a:rPr dirty="0" sz="2000" spc="-20">
                <a:latin typeface="Segoe UI"/>
                <a:cs typeface="Segoe UI"/>
              </a:rPr>
              <a:t>và</a:t>
            </a:r>
            <a:r>
              <a:rPr dirty="0" sz="2000" spc="-25">
                <a:latin typeface="Segoe UI"/>
                <a:cs typeface="Segoe UI"/>
              </a:rPr>
              <a:t> </a:t>
            </a:r>
            <a:r>
              <a:rPr dirty="0" sz="2000" spc="-5" b="1">
                <a:latin typeface="Segoe UI"/>
                <a:cs typeface="Segoe UI"/>
              </a:rPr>
              <a:t>selector2</a:t>
            </a:r>
            <a:r>
              <a:rPr dirty="0" sz="2000" spc="-5">
                <a:latin typeface="Segoe UI"/>
                <a:cs typeface="Segoe UI"/>
              </a:rPr>
              <a:t>.</a:t>
            </a:r>
            <a:endParaRPr sz="2000">
              <a:latin typeface="Segoe UI"/>
              <a:cs typeface="Segoe UI"/>
            </a:endParaRPr>
          </a:p>
          <a:p>
            <a:pPr lvl="2" marL="1001394" indent="-309245">
              <a:lnSpc>
                <a:spcPct val="100000"/>
              </a:lnSpc>
              <a:spcBef>
                <a:spcPts val="480"/>
              </a:spcBef>
              <a:buClr>
                <a:srgbClr val="FF6300"/>
              </a:buClr>
              <a:buFont typeface="Arial"/>
              <a:buChar char="•"/>
              <a:tabLst>
                <a:tab pos="1001394" algn="l"/>
                <a:tab pos="1002030" algn="l"/>
                <a:tab pos="2785110" algn="l"/>
              </a:tabLst>
            </a:pPr>
            <a:r>
              <a:rPr dirty="0" sz="2000">
                <a:latin typeface="Segoe UI"/>
                <a:cs typeface="Segoe UI"/>
              </a:rPr>
              <a:t>Ví</a:t>
            </a:r>
            <a:r>
              <a:rPr dirty="0" sz="2000" spc="5">
                <a:latin typeface="Segoe UI"/>
                <a:cs typeface="Segoe UI"/>
              </a:rPr>
              <a:t> </a:t>
            </a:r>
            <a:r>
              <a:rPr dirty="0" sz="2000">
                <a:latin typeface="Segoe UI"/>
                <a:cs typeface="Segoe UI"/>
              </a:rPr>
              <a:t>dụ:</a:t>
            </a:r>
            <a:r>
              <a:rPr dirty="0" sz="2000" spc="10">
                <a:latin typeface="Segoe UI"/>
                <a:cs typeface="Segoe UI"/>
              </a:rPr>
              <a:t> </a:t>
            </a:r>
            <a:r>
              <a:rPr dirty="0" sz="2000" b="1">
                <a:solidFill>
                  <a:srgbClr val="FF6300"/>
                </a:solidFill>
                <a:latin typeface="Segoe UI"/>
                <a:cs typeface="Segoe UI"/>
              </a:rPr>
              <a:t>h1</a:t>
            </a:r>
            <a:r>
              <a:rPr dirty="0" sz="2000" b="1">
                <a:solidFill>
                  <a:srgbClr val="0000FF"/>
                </a:solidFill>
                <a:latin typeface="Segoe UI"/>
                <a:cs typeface="Segoe UI"/>
              </a:rPr>
              <a:t>.abc</a:t>
            </a:r>
            <a:r>
              <a:rPr dirty="0" sz="2000">
                <a:latin typeface="Segoe UI"/>
                <a:cs typeface="Segoe UI"/>
              </a:rPr>
              <a:t>{}	chọn các thẻ </a:t>
            </a:r>
            <a:r>
              <a:rPr dirty="0" sz="2000" b="1">
                <a:latin typeface="Segoe UI"/>
                <a:cs typeface="Segoe UI"/>
              </a:rPr>
              <a:t>&lt;</a:t>
            </a:r>
            <a:r>
              <a:rPr dirty="0" sz="2000" b="1">
                <a:solidFill>
                  <a:srgbClr val="FF6300"/>
                </a:solidFill>
                <a:latin typeface="Segoe UI"/>
                <a:cs typeface="Segoe UI"/>
              </a:rPr>
              <a:t>h1</a:t>
            </a:r>
            <a:r>
              <a:rPr dirty="0" sz="2000" spc="-60" b="1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dirty="0" sz="2000" spc="-5" b="1">
                <a:latin typeface="Segoe UI"/>
                <a:cs typeface="Segoe UI"/>
              </a:rPr>
              <a:t>class=“</a:t>
            </a:r>
            <a:r>
              <a:rPr dirty="0" sz="2000" spc="-5" b="1">
                <a:solidFill>
                  <a:srgbClr val="0000FF"/>
                </a:solidFill>
                <a:latin typeface="Segoe UI"/>
                <a:cs typeface="Segoe UI"/>
              </a:rPr>
              <a:t>abc</a:t>
            </a:r>
            <a:r>
              <a:rPr dirty="0" sz="2000" spc="-5" b="1">
                <a:latin typeface="Segoe UI"/>
                <a:cs typeface="Segoe UI"/>
              </a:rPr>
              <a:t>”&gt;</a:t>
            </a:r>
            <a:endParaRPr sz="20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70"/>
              </a:spcBef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5" b="1">
                <a:solidFill>
                  <a:srgbClr val="FF6300"/>
                </a:solidFill>
                <a:latin typeface="Segoe UI"/>
                <a:cs typeface="Segoe UI"/>
              </a:rPr>
              <a:t>Selector1</a:t>
            </a:r>
            <a:r>
              <a:rPr dirty="0" sz="2400" spc="-90" b="1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dirty="0" sz="2400" spc="-5" b="1">
                <a:solidFill>
                  <a:srgbClr val="0000FF"/>
                </a:solidFill>
                <a:latin typeface="Segoe UI"/>
                <a:cs typeface="Segoe UI"/>
              </a:rPr>
              <a:t>Selector2</a:t>
            </a:r>
            <a:r>
              <a:rPr dirty="0" sz="2400" spc="-5">
                <a:latin typeface="Segoe UI"/>
                <a:cs typeface="Segoe UI"/>
              </a:rPr>
              <a:t>{}</a:t>
            </a:r>
            <a:endParaRPr sz="2400">
              <a:latin typeface="Segoe UI"/>
              <a:cs typeface="Segoe UI"/>
            </a:endParaRPr>
          </a:p>
          <a:p>
            <a:pPr lvl="2" marL="1001394" indent="-309245">
              <a:lnSpc>
                <a:spcPct val="100000"/>
              </a:lnSpc>
              <a:spcBef>
                <a:spcPts val="480"/>
              </a:spcBef>
              <a:buClr>
                <a:srgbClr val="FF6300"/>
              </a:buClr>
              <a:buFont typeface="Arial"/>
              <a:buChar char="•"/>
              <a:tabLst>
                <a:tab pos="1001394" algn="l"/>
                <a:tab pos="1002030" algn="l"/>
              </a:tabLst>
            </a:pPr>
            <a:r>
              <a:rPr dirty="0" sz="2000">
                <a:latin typeface="Segoe UI"/>
                <a:cs typeface="Segoe UI"/>
              </a:rPr>
              <a:t>Chọn các thẻ thỏa </a:t>
            </a:r>
            <a:r>
              <a:rPr dirty="0" sz="2000" spc="-5">
                <a:latin typeface="Segoe UI"/>
                <a:cs typeface="Segoe UI"/>
              </a:rPr>
              <a:t>mãn </a:t>
            </a:r>
            <a:r>
              <a:rPr dirty="0" sz="2000" spc="-5" b="1">
                <a:latin typeface="Segoe UI"/>
                <a:cs typeface="Segoe UI"/>
              </a:rPr>
              <a:t>selector2 </a:t>
            </a:r>
            <a:r>
              <a:rPr dirty="0" sz="2000" spc="-5">
                <a:latin typeface="Segoe UI"/>
                <a:cs typeface="Segoe UI"/>
              </a:rPr>
              <a:t>là </a:t>
            </a:r>
            <a:r>
              <a:rPr dirty="0" sz="2000" b="1">
                <a:latin typeface="Segoe UI"/>
                <a:cs typeface="Segoe UI"/>
              </a:rPr>
              <a:t>hậu duệ </a:t>
            </a:r>
            <a:r>
              <a:rPr dirty="0" sz="2000">
                <a:latin typeface="Segoe UI"/>
                <a:cs typeface="Segoe UI"/>
              </a:rPr>
              <a:t>của các thẻ thỏa </a:t>
            </a:r>
            <a:r>
              <a:rPr dirty="0" sz="2000" spc="-5">
                <a:latin typeface="Segoe UI"/>
                <a:cs typeface="Segoe UI"/>
              </a:rPr>
              <a:t>mãn</a:t>
            </a:r>
            <a:r>
              <a:rPr dirty="0" sz="2000" spc="-10">
                <a:latin typeface="Segoe UI"/>
                <a:cs typeface="Segoe UI"/>
              </a:rPr>
              <a:t> </a:t>
            </a:r>
            <a:r>
              <a:rPr dirty="0" sz="2000" spc="-5" b="1">
                <a:latin typeface="Segoe UI"/>
                <a:cs typeface="Segoe UI"/>
              </a:rPr>
              <a:t>selector1</a:t>
            </a:r>
            <a:r>
              <a:rPr dirty="0" sz="2000" spc="-5">
                <a:latin typeface="Segoe UI"/>
                <a:cs typeface="Segoe UI"/>
              </a:rPr>
              <a:t>.</a:t>
            </a:r>
            <a:endParaRPr sz="2000">
              <a:latin typeface="Segoe UI"/>
              <a:cs typeface="Segoe UI"/>
            </a:endParaRPr>
          </a:p>
          <a:p>
            <a:pPr lvl="2" marL="1001394" indent="-309245">
              <a:lnSpc>
                <a:spcPct val="100000"/>
              </a:lnSpc>
              <a:spcBef>
                <a:spcPts val="480"/>
              </a:spcBef>
              <a:buClr>
                <a:srgbClr val="FF6300"/>
              </a:buClr>
              <a:buFont typeface="Arial"/>
              <a:buChar char="•"/>
              <a:tabLst>
                <a:tab pos="1001394" algn="l"/>
                <a:tab pos="1002030" algn="l"/>
              </a:tabLst>
            </a:pPr>
            <a:r>
              <a:rPr dirty="0" sz="2000">
                <a:latin typeface="Segoe UI"/>
                <a:cs typeface="Segoe UI"/>
              </a:rPr>
              <a:t>Ví dụ: </a:t>
            </a:r>
            <a:r>
              <a:rPr dirty="0" sz="2000" spc="-5" b="1">
                <a:solidFill>
                  <a:srgbClr val="FF6300"/>
                </a:solidFill>
                <a:latin typeface="Segoe UI"/>
                <a:cs typeface="Segoe UI"/>
              </a:rPr>
              <a:t>div </a:t>
            </a:r>
            <a:r>
              <a:rPr dirty="0" sz="2000" b="1">
                <a:solidFill>
                  <a:srgbClr val="0000FF"/>
                </a:solidFill>
                <a:latin typeface="Segoe UI"/>
                <a:cs typeface="Segoe UI"/>
              </a:rPr>
              <a:t>h1</a:t>
            </a:r>
            <a:r>
              <a:rPr dirty="0" sz="2000">
                <a:latin typeface="Segoe UI"/>
                <a:cs typeface="Segoe UI"/>
              </a:rPr>
              <a:t>{} chọn các thẻ </a:t>
            </a:r>
            <a:r>
              <a:rPr dirty="0" sz="2000" b="1">
                <a:latin typeface="Segoe UI"/>
                <a:cs typeface="Segoe UI"/>
              </a:rPr>
              <a:t>&lt;</a:t>
            </a:r>
            <a:r>
              <a:rPr dirty="0" sz="2000" b="1">
                <a:solidFill>
                  <a:srgbClr val="0000FF"/>
                </a:solidFill>
                <a:latin typeface="Segoe UI"/>
                <a:cs typeface="Segoe UI"/>
              </a:rPr>
              <a:t>h1</a:t>
            </a:r>
            <a:r>
              <a:rPr dirty="0" sz="2000" b="1">
                <a:latin typeface="Segoe UI"/>
                <a:cs typeface="Segoe UI"/>
              </a:rPr>
              <a:t>&gt; nằm </a:t>
            </a:r>
            <a:r>
              <a:rPr dirty="0" sz="2000" spc="-5" b="1">
                <a:latin typeface="Segoe UI"/>
                <a:cs typeface="Segoe UI"/>
              </a:rPr>
              <a:t>trong</a:t>
            </a:r>
            <a:r>
              <a:rPr dirty="0" sz="2000" spc="-110" b="1">
                <a:latin typeface="Segoe UI"/>
                <a:cs typeface="Segoe UI"/>
              </a:rPr>
              <a:t> </a:t>
            </a:r>
            <a:r>
              <a:rPr dirty="0" sz="2000" b="1">
                <a:latin typeface="Segoe UI"/>
                <a:cs typeface="Segoe UI"/>
              </a:rPr>
              <a:t>&lt;</a:t>
            </a:r>
            <a:r>
              <a:rPr dirty="0" sz="2000" b="1">
                <a:solidFill>
                  <a:srgbClr val="FF6300"/>
                </a:solidFill>
                <a:latin typeface="Segoe UI"/>
                <a:cs typeface="Segoe UI"/>
              </a:rPr>
              <a:t>div</a:t>
            </a:r>
            <a:r>
              <a:rPr dirty="0" sz="2000" b="1">
                <a:latin typeface="Segoe UI"/>
                <a:cs typeface="Segoe UI"/>
              </a:rPr>
              <a:t>&gt;</a:t>
            </a:r>
            <a:endParaRPr sz="20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70"/>
              </a:spcBef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5" b="1">
                <a:solidFill>
                  <a:srgbClr val="FF6300"/>
                </a:solidFill>
                <a:latin typeface="Segoe UI"/>
                <a:cs typeface="Segoe UI"/>
              </a:rPr>
              <a:t>Selector1</a:t>
            </a:r>
            <a:r>
              <a:rPr dirty="0" sz="2400" spc="-5" b="1">
                <a:solidFill>
                  <a:srgbClr val="C00000"/>
                </a:solidFill>
                <a:latin typeface="Segoe UI"/>
                <a:cs typeface="Segoe UI"/>
              </a:rPr>
              <a:t>&gt;</a:t>
            </a:r>
            <a:r>
              <a:rPr dirty="0" sz="2400" spc="-5" b="1">
                <a:solidFill>
                  <a:srgbClr val="0000FF"/>
                </a:solidFill>
                <a:latin typeface="Segoe UI"/>
                <a:cs typeface="Segoe UI"/>
              </a:rPr>
              <a:t>Selector2</a:t>
            </a:r>
            <a:r>
              <a:rPr dirty="0" sz="2400" spc="-5">
                <a:latin typeface="Segoe UI"/>
                <a:cs typeface="Segoe UI"/>
              </a:rPr>
              <a:t>{}</a:t>
            </a:r>
            <a:endParaRPr sz="2400">
              <a:latin typeface="Segoe UI"/>
              <a:cs typeface="Segoe UI"/>
            </a:endParaRPr>
          </a:p>
          <a:p>
            <a:pPr lvl="2" marL="1001394" indent="-309245">
              <a:lnSpc>
                <a:spcPct val="100000"/>
              </a:lnSpc>
              <a:spcBef>
                <a:spcPts val="484"/>
              </a:spcBef>
              <a:buClr>
                <a:srgbClr val="FF6300"/>
              </a:buClr>
              <a:buFont typeface="Arial"/>
              <a:buChar char="•"/>
              <a:tabLst>
                <a:tab pos="1001394" algn="l"/>
                <a:tab pos="1002030" algn="l"/>
              </a:tabLst>
            </a:pPr>
            <a:r>
              <a:rPr dirty="0" sz="2000">
                <a:latin typeface="Segoe UI"/>
                <a:cs typeface="Segoe UI"/>
              </a:rPr>
              <a:t>Chọn các thẻ thỏa </a:t>
            </a:r>
            <a:r>
              <a:rPr dirty="0" sz="2000" spc="-5">
                <a:latin typeface="Segoe UI"/>
                <a:cs typeface="Segoe UI"/>
              </a:rPr>
              <a:t>mãn </a:t>
            </a:r>
            <a:r>
              <a:rPr dirty="0" sz="2000" spc="-5" b="1">
                <a:latin typeface="Segoe UI"/>
                <a:cs typeface="Segoe UI"/>
              </a:rPr>
              <a:t>selector2 </a:t>
            </a:r>
            <a:r>
              <a:rPr dirty="0" sz="2000" spc="-5">
                <a:latin typeface="Segoe UI"/>
                <a:cs typeface="Segoe UI"/>
              </a:rPr>
              <a:t>là </a:t>
            </a:r>
            <a:r>
              <a:rPr dirty="0" sz="2000" b="1">
                <a:latin typeface="Segoe UI"/>
                <a:cs typeface="Segoe UI"/>
              </a:rPr>
              <a:t>con </a:t>
            </a:r>
            <a:r>
              <a:rPr dirty="0" sz="2000">
                <a:latin typeface="Segoe UI"/>
                <a:cs typeface="Segoe UI"/>
              </a:rPr>
              <a:t>của các thẻ thỏa </a:t>
            </a:r>
            <a:r>
              <a:rPr dirty="0" sz="2000" spc="-5">
                <a:latin typeface="Segoe UI"/>
                <a:cs typeface="Segoe UI"/>
              </a:rPr>
              <a:t>mãn</a:t>
            </a:r>
            <a:r>
              <a:rPr dirty="0" sz="2000" spc="-10">
                <a:latin typeface="Segoe UI"/>
                <a:cs typeface="Segoe UI"/>
              </a:rPr>
              <a:t> </a:t>
            </a:r>
            <a:r>
              <a:rPr dirty="0" sz="2000" spc="-5" b="1">
                <a:latin typeface="Segoe UI"/>
                <a:cs typeface="Segoe UI"/>
              </a:rPr>
              <a:t>selector1</a:t>
            </a:r>
            <a:r>
              <a:rPr dirty="0" sz="2000" spc="-5">
                <a:latin typeface="Segoe UI"/>
                <a:cs typeface="Segoe UI"/>
              </a:rPr>
              <a:t>.</a:t>
            </a:r>
            <a:endParaRPr sz="2000">
              <a:latin typeface="Segoe UI"/>
              <a:cs typeface="Segoe UI"/>
            </a:endParaRPr>
          </a:p>
          <a:p>
            <a:pPr lvl="2" marL="1001394" indent="-309245">
              <a:lnSpc>
                <a:spcPct val="100000"/>
              </a:lnSpc>
              <a:spcBef>
                <a:spcPts val="480"/>
              </a:spcBef>
              <a:buClr>
                <a:srgbClr val="FF6300"/>
              </a:buClr>
              <a:buFont typeface="Arial"/>
              <a:buChar char="•"/>
              <a:tabLst>
                <a:tab pos="1001394" algn="l"/>
                <a:tab pos="1002030" algn="l"/>
              </a:tabLst>
            </a:pPr>
            <a:r>
              <a:rPr dirty="0" sz="2000">
                <a:latin typeface="Segoe UI"/>
                <a:cs typeface="Segoe UI"/>
              </a:rPr>
              <a:t>Ví dụ: </a:t>
            </a:r>
            <a:r>
              <a:rPr dirty="0" sz="2000" b="1">
                <a:solidFill>
                  <a:srgbClr val="FF6300"/>
                </a:solidFill>
                <a:latin typeface="Segoe UI"/>
                <a:cs typeface="Segoe UI"/>
              </a:rPr>
              <a:t>.abc&gt;</a:t>
            </a:r>
            <a:r>
              <a:rPr dirty="0" sz="2000" b="1">
                <a:solidFill>
                  <a:srgbClr val="0000FF"/>
                </a:solidFill>
                <a:latin typeface="Segoe UI"/>
                <a:cs typeface="Segoe UI"/>
              </a:rPr>
              <a:t>h1</a:t>
            </a:r>
            <a:r>
              <a:rPr dirty="0" sz="2000">
                <a:latin typeface="Segoe UI"/>
                <a:cs typeface="Segoe UI"/>
              </a:rPr>
              <a:t>{} chọn các thẻ </a:t>
            </a:r>
            <a:r>
              <a:rPr dirty="0" sz="2000" b="1">
                <a:latin typeface="Segoe UI"/>
                <a:cs typeface="Segoe UI"/>
              </a:rPr>
              <a:t>&lt;</a:t>
            </a:r>
            <a:r>
              <a:rPr dirty="0" sz="2000" b="1">
                <a:solidFill>
                  <a:srgbClr val="0000FF"/>
                </a:solidFill>
                <a:latin typeface="Segoe UI"/>
                <a:cs typeface="Segoe UI"/>
              </a:rPr>
              <a:t>h1</a:t>
            </a:r>
            <a:r>
              <a:rPr dirty="0" sz="2000" b="1">
                <a:latin typeface="Segoe UI"/>
                <a:cs typeface="Segoe UI"/>
              </a:rPr>
              <a:t>&gt; con của &lt;tag</a:t>
            </a:r>
            <a:r>
              <a:rPr dirty="0" sz="2000" spc="-105" b="1">
                <a:latin typeface="Segoe UI"/>
                <a:cs typeface="Segoe UI"/>
              </a:rPr>
              <a:t> </a:t>
            </a:r>
            <a:r>
              <a:rPr dirty="0" sz="2000" spc="-5" b="1">
                <a:latin typeface="Segoe UI"/>
                <a:cs typeface="Segoe UI"/>
              </a:rPr>
              <a:t>class=“</a:t>
            </a:r>
            <a:r>
              <a:rPr dirty="0" sz="2000" spc="-5" b="1">
                <a:solidFill>
                  <a:srgbClr val="FF6300"/>
                </a:solidFill>
                <a:latin typeface="Segoe UI"/>
                <a:cs typeface="Segoe UI"/>
              </a:rPr>
              <a:t>abc</a:t>
            </a:r>
            <a:r>
              <a:rPr dirty="0" sz="2000" spc="-5" b="1">
                <a:latin typeface="Segoe UI"/>
                <a:cs typeface="Segoe UI"/>
              </a:rPr>
              <a:t>”&gt;</a:t>
            </a:r>
            <a:endParaRPr sz="2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701" y="838200"/>
            <a:ext cx="11482705" cy="0"/>
          </a:xfrm>
          <a:custGeom>
            <a:avLst/>
            <a:gdLst/>
            <a:ahLst/>
            <a:cxnLst/>
            <a:rect l="l" t="t" r="r" b="b"/>
            <a:pathLst>
              <a:path w="11482705" h="0">
                <a:moveTo>
                  <a:pt x="0" y="0"/>
                </a:moveTo>
                <a:lnTo>
                  <a:pt x="11482298" y="0"/>
                </a:lnTo>
              </a:path>
            </a:pathLst>
          </a:custGeom>
          <a:ln w="38100">
            <a:solidFill>
              <a:srgbClr val="FF6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474964" y="6322567"/>
            <a:ext cx="245110" cy="245110"/>
          </a:xfrm>
          <a:custGeom>
            <a:avLst/>
            <a:gdLst/>
            <a:ahLst/>
            <a:cxnLst/>
            <a:rect l="l" t="t" r="r" b="b"/>
            <a:pathLst>
              <a:path w="245109" h="245109">
                <a:moveTo>
                  <a:pt x="244855" y="0"/>
                </a:moveTo>
                <a:lnTo>
                  <a:pt x="49021" y="48983"/>
                </a:lnTo>
                <a:lnTo>
                  <a:pt x="0" y="244919"/>
                </a:lnTo>
                <a:lnTo>
                  <a:pt x="244855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09620" y="914400"/>
            <a:ext cx="5410200" cy="5653405"/>
          </a:xfrm>
          <a:custGeom>
            <a:avLst/>
            <a:gdLst/>
            <a:ahLst/>
            <a:cxnLst/>
            <a:rect l="l" t="t" r="r" b="b"/>
            <a:pathLst>
              <a:path w="5410200" h="5653405">
                <a:moveTo>
                  <a:pt x="5165344" y="5653087"/>
                </a:moveTo>
                <a:lnTo>
                  <a:pt x="5214365" y="5457151"/>
                </a:lnTo>
                <a:lnTo>
                  <a:pt x="5410200" y="5408168"/>
                </a:lnTo>
                <a:lnTo>
                  <a:pt x="5165344" y="5653087"/>
                </a:lnTo>
                <a:lnTo>
                  <a:pt x="0" y="5653087"/>
                </a:lnTo>
                <a:lnTo>
                  <a:pt x="0" y="0"/>
                </a:lnTo>
                <a:lnTo>
                  <a:pt x="5410200" y="0"/>
                </a:lnTo>
                <a:lnTo>
                  <a:pt x="5410200" y="5408168"/>
                </a:lnTo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98120" y="109728"/>
            <a:ext cx="807720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8159" y="213359"/>
            <a:ext cx="541020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71500" y="109728"/>
            <a:ext cx="650748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34568" y="213359"/>
            <a:ext cx="912876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59763" y="109728"/>
            <a:ext cx="987551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659635" y="213359"/>
            <a:ext cx="1789176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961132" y="109728"/>
            <a:ext cx="652271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125723" y="213359"/>
            <a:ext cx="1371600" cy="7315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009644" y="109728"/>
            <a:ext cx="650748" cy="9022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172711" y="213359"/>
            <a:ext cx="1376172" cy="7315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061203" y="109728"/>
            <a:ext cx="649224" cy="9022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/>
              <a:t>V</a:t>
            </a:r>
            <a:r>
              <a:rPr dirty="0" spc="-5"/>
              <a:t>Í </a:t>
            </a:r>
            <a:r>
              <a:rPr dirty="0"/>
              <a:t>DỤ</a:t>
            </a:r>
            <a:r>
              <a:rPr dirty="0" sz="3200"/>
              <a:t>: </a:t>
            </a:r>
            <a:r>
              <a:rPr dirty="0" sz="3200" spc="-15"/>
              <a:t>S</a:t>
            </a:r>
            <a:r>
              <a:rPr dirty="0" spc="-15"/>
              <a:t>ELECTOR </a:t>
            </a:r>
            <a:r>
              <a:rPr dirty="0"/>
              <a:t>PHÂN</a:t>
            </a:r>
            <a:r>
              <a:rPr dirty="0" spc="580"/>
              <a:t> </a:t>
            </a:r>
            <a:r>
              <a:rPr dirty="0"/>
              <a:t>VÙNG</a:t>
            </a:r>
            <a:endParaRPr sz="3200"/>
          </a:p>
        </p:txBody>
      </p:sp>
      <p:sp>
        <p:nvSpPr>
          <p:cNvPr id="17" name="object 17"/>
          <p:cNvSpPr/>
          <p:nvPr/>
        </p:nvSpPr>
        <p:spPr>
          <a:xfrm>
            <a:off x="3462020" y="976375"/>
            <a:ext cx="5045329" cy="54244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1681459" y="6437896"/>
            <a:ext cx="129539" cy="130175"/>
          </a:xfrm>
          <a:custGeom>
            <a:avLst/>
            <a:gdLst/>
            <a:ahLst/>
            <a:cxnLst/>
            <a:rect l="l" t="t" r="r" b="b"/>
            <a:pathLst>
              <a:path w="129540" h="130175">
                <a:moveTo>
                  <a:pt x="129540" y="0"/>
                </a:moveTo>
                <a:lnTo>
                  <a:pt x="25908" y="25920"/>
                </a:lnTo>
                <a:lnTo>
                  <a:pt x="0" y="129590"/>
                </a:lnTo>
                <a:lnTo>
                  <a:pt x="129540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948419" y="914400"/>
            <a:ext cx="2862580" cy="5653405"/>
          </a:xfrm>
          <a:custGeom>
            <a:avLst/>
            <a:gdLst/>
            <a:ahLst/>
            <a:cxnLst/>
            <a:rect l="l" t="t" r="r" b="b"/>
            <a:pathLst>
              <a:path w="2862579" h="5653405">
                <a:moveTo>
                  <a:pt x="2733039" y="5653087"/>
                </a:moveTo>
                <a:lnTo>
                  <a:pt x="2758948" y="5549417"/>
                </a:lnTo>
                <a:lnTo>
                  <a:pt x="2862579" y="5523496"/>
                </a:lnTo>
                <a:lnTo>
                  <a:pt x="2733039" y="5653087"/>
                </a:lnTo>
                <a:lnTo>
                  <a:pt x="0" y="5653087"/>
                </a:lnTo>
                <a:lnTo>
                  <a:pt x="0" y="0"/>
                </a:lnTo>
                <a:lnTo>
                  <a:pt x="2862579" y="0"/>
                </a:lnTo>
                <a:lnTo>
                  <a:pt x="2862579" y="5523496"/>
                </a:lnTo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138919" y="1813432"/>
            <a:ext cx="2514600" cy="32157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828531" y="844296"/>
            <a:ext cx="2264664" cy="80619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293607" y="1958339"/>
            <a:ext cx="893063" cy="108203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415019" y="1977263"/>
            <a:ext cx="728980" cy="918844"/>
          </a:xfrm>
          <a:custGeom>
            <a:avLst/>
            <a:gdLst/>
            <a:ahLst/>
            <a:cxnLst/>
            <a:rect l="l" t="t" r="r" b="b"/>
            <a:pathLst>
              <a:path w="728979" h="918844">
                <a:moveTo>
                  <a:pt x="17779" y="814324"/>
                </a:moveTo>
                <a:lnTo>
                  <a:pt x="14477" y="816737"/>
                </a:lnTo>
                <a:lnTo>
                  <a:pt x="0" y="918337"/>
                </a:lnTo>
                <a:lnTo>
                  <a:pt x="15279" y="912367"/>
                </a:lnTo>
                <a:lnTo>
                  <a:pt x="12826" y="912367"/>
                </a:lnTo>
                <a:lnTo>
                  <a:pt x="2921" y="904494"/>
                </a:lnTo>
                <a:lnTo>
                  <a:pt x="17393" y="886212"/>
                </a:lnTo>
                <a:lnTo>
                  <a:pt x="27050" y="818514"/>
                </a:lnTo>
                <a:lnTo>
                  <a:pt x="24637" y="815339"/>
                </a:lnTo>
                <a:lnTo>
                  <a:pt x="17779" y="814324"/>
                </a:lnTo>
                <a:close/>
              </a:path>
              <a:path w="728979" h="918844">
                <a:moveTo>
                  <a:pt x="17393" y="886212"/>
                </a:moveTo>
                <a:lnTo>
                  <a:pt x="2921" y="904494"/>
                </a:lnTo>
                <a:lnTo>
                  <a:pt x="12826" y="912367"/>
                </a:lnTo>
                <a:lnTo>
                  <a:pt x="15240" y="909320"/>
                </a:lnTo>
                <a:lnTo>
                  <a:pt x="14097" y="909320"/>
                </a:lnTo>
                <a:lnTo>
                  <a:pt x="5587" y="902588"/>
                </a:lnTo>
                <a:lnTo>
                  <a:pt x="15617" y="898661"/>
                </a:lnTo>
                <a:lnTo>
                  <a:pt x="17393" y="886212"/>
                </a:lnTo>
                <a:close/>
              </a:path>
              <a:path w="728979" h="918844">
                <a:moveTo>
                  <a:pt x="90931" y="869188"/>
                </a:moveTo>
                <a:lnTo>
                  <a:pt x="27303" y="894084"/>
                </a:lnTo>
                <a:lnTo>
                  <a:pt x="12826" y="912367"/>
                </a:lnTo>
                <a:lnTo>
                  <a:pt x="15279" y="912367"/>
                </a:lnTo>
                <a:lnTo>
                  <a:pt x="95630" y="880999"/>
                </a:lnTo>
                <a:lnTo>
                  <a:pt x="97154" y="877315"/>
                </a:lnTo>
                <a:lnTo>
                  <a:pt x="94614" y="870712"/>
                </a:lnTo>
                <a:lnTo>
                  <a:pt x="90931" y="869188"/>
                </a:lnTo>
                <a:close/>
              </a:path>
              <a:path w="728979" h="918844">
                <a:moveTo>
                  <a:pt x="15617" y="898661"/>
                </a:moveTo>
                <a:lnTo>
                  <a:pt x="5587" y="902588"/>
                </a:lnTo>
                <a:lnTo>
                  <a:pt x="14097" y="909320"/>
                </a:lnTo>
                <a:lnTo>
                  <a:pt x="15617" y="898661"/>
                </a:lnTo>
                <a:close/>
              </a:path>
              <a:path w="728979" h="918844">
                <a:moveTo>
                  <a:pt x="27303" y="894084"/>
                </a:moveTo>
                <a:lnTo>
                  <a:pt x="15617" y="898661"/>
                </a:lnTo>
                <a:lnTo>
                  <a:pt x="14097" y="909320"/>
                </a:lnTo>
                <a:lnTo>
                  <a:pt x="15240" y="909320"/>
                </a:lnTo>
                <a:lnTo>
                  <a:pt x="27303" y="894084"/>
                </a:lnTo>
                <a:close/>
              </a:path>
              <a:path w="728979" h="918844">
                <a:moveTo>
                  <a:pt x="718947" y="0"/>
                </a:moveTo>
                <a:lnTo>
                  <a:pt x="17393" y="886212"/>
                </a:lnTo>
                <a:lnTo>
                  <a:pt x="15617" y="898661"/>
                </a:lnTo>
                <a:lnTo>
                  <a:pt x="27303" y="894084"/>
                </a:lnTo>
                <a:lnTo>
                  <a:pt x="728979" y="7874"/>
                </a:lnTo>
                <a:lnTo>
                  <a:pt x="71894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922007" y="3136392"/>
            <a:ext cx="2260092" cy="43738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043419" y="3155950"/>
            <a:ext cx="2096770" cy="313690"/>
          </a:xfrm>
          <a:custGeom>
            <a:avLst/>
            <a:gdLst/>
            <a:ahLst/>
            <a:cxnLst/>
            <a:rect l="l" t="t" r="r" b="b"/>
            <a:pathLst>
              <a:path w="2096770" h="313689">
                <a:moveTo>
                  <a:pt x="81406" y="210565"/>
                </a:moveTo>
                <a:lnTo>
                  <a:pt x="0" y="273050"/>
                </a:lnTo>
                <a:lnTo>
                  <a:pt x="94487" y="313182"/>
                </a:lnTo>
                <a:lnTo>
                  <a:pt x="98171" y="311658"/>
                </a:lnTo>
                <a:lnTo>
                  <a:pt x="99568" y="308355"/>
                </a:lnTo>
                <a:lnTo>
                  <a:pt x="100964" y="305180"/>
                </a:lnTo>
                <a:lnTo>
                  <a:pt x="99440" y="301498"/>
                </a:lnTo>
                <a:lnTo>
                  <a:pt x="96265" y="300100"/>
                </a:lnTo>
                <a:lnTo>
                  <a:pt x="43673" y="277749"/>
                </a:lnTo>
                <a:lnTo>
                  <a:pt x="13334" y="277749"/>
                </a:lnTo>
                <a:lnTo>
                  <a:pt x="11683" y="265175"/>
                </a:lnTo>
                <a:lnTo>
                  <a:pt x="34961" y="262212"/>
                </a:lnTo>
                <a:lnTo>
                  <a:pt x="89153" y="220599"/>
                </a:lnTo>
                <a:lnTo>
                  <a:pt x="89661" y="216662"/>
                </a:lnTo>
                <a:lnTo>
                  <a:pt x="85344" y="211074"/>
                </a:lnTo>
                <a:lnTo>
                  <a:pt x="81406" y="210565"/>
                </a:lnTo>
                <a:close/>
              </a:path>
              <a:path w="2096770" h="313689">
                <a:moveTo>
                  <a:pt x="34961" y="262212"/>
                </a:moveTo>
                <a:lnTo>
                  <a:pt x="11683" y="265175"/>
                </a:lnTo>
                <a:lnTo>
                  <a:pt x="13334" y="277749"/>
                </a:lnTo>
                <a:lnTo>
                  <a:pt x="23316" y="276478"/>
                </a:lnTo>
                <a:lnTo>
                  <a:pt x="16382" y="276478"/>
                </a:lnTo>
                <a:lnTo>
                  <a:pt x="14985" y="265557"/>
                </a:lnTo>
                <a:lnTo>
                  <a:pt x="30606" y="265557"/>
                </a:lnTo>
                <a:lnTo>
                  <a:pt x="34961" y="262212"/>
                </a:lnTo>
                <a:close/>
              </a:path>
              <a:path w="2096770" h="313689">
                <a:moveTo>
                  <a:pt x="36682" y="274778"/>
                </a:moveTo>
                <a:lnTo>
                  <a:pt x="13334" y="277749"/>
                </a:lnTo>
                <a:lnTo>
                  <a:pt x="43673" y="277749"/>
                </a:lnTo>
                <a:lnTo>
                  <a:pt x="36682" y="274778"/>
                </a:lnTo>
                <a:close/>
              </a:path>
              <a:path w="2096770" h="313689">
                <a:moveTo>
                  <a:pt x="14985" y="265557"/>
                </a:moveTo>
                <a:lnTo>
                  <a:pt x="16382" y="276478"/>
                </a:lnTo>
                <a:lnTo>
                  <a:pt x="25041" y="269830"/>
                </a:lnTo>
                <a:lnTo>
                  <a:pt x="14985" y="265557"/>
                </a:lnTo>
                <a:close/>
              </a:path>
              <a:path w="2096770" h="313689">
                <a:moveTo>
                  <a:pt x="25041" y="269830"/>
                </a:moveTo>
                <a:lnTo>
                  <a:pt x="16382" y="276478"/>
                </a:lnTo>
                <a:lnTo>
                  <a:pt x="23316" y="276478"/>
                </a:lnTo>
                <a:lnTo>
                  <a:pt x="36682" y="274778"/>
                </a:lnTo>
                <a:lnTo>
                  <a:pt x="25041" y="269830"/>
                </a:lnTo>
                <a:close/>
              </a:path>
              <a:path w="2096770" h="313689">
                <a:moveTo>
                  <a:pt x="2094737" y="0"/>
                </a:moveTo>
                <a:lnTo>
                  <a:pt x="34961" y="262212"/>
                </a:lnTo>
                <a:lnTo>
                  <a:pt x="25041" y="269830"/>
                </a:lnTo>
                <a:lnTo>
                  <a:pt x="36682" y="274778"/>
                </a:lnTo>
                <a:lnTo>
                  <a:pt x="2096388" y="12700"/>
                </a:lnTo>
                <a:lnTo>
                  <a:pt x="2094737" y="0"/>
                </a:lnTo>
                <a:close/>
              </a:path>
              <a:path w="2096770" h="313689">
                <a:moveTo>
                  <a:pt x="30606" y="265557"/>
                </a:moveTo>
                <a:lnTo>
                  <a:pt x="14985" y="265557"/>
                </a:lnTo>
                <a:lnTo>
                  <a:pt x="25041" y="269830"/>
                </a:lnTo>
                <a:lnTo>
                  <a:pt x="30606" y="265557"/>
                </a:lnTo>
                <a:close/>
              </a:path>
            </a:pathLst>
          </a:custGeom>
          <a:solidFill>
            <a:srgbClr val="33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379207" y="3136392"/>
            <a:ext cx="1804416" cy="89458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500619" y="3156457"/>
            <a:ext cx="1641475" cy="741680"/>
          </a:xfrm>
          <a:custGeom>
            <a:avLst/>
            <a:gdLst/>
            <a:ahLst/>
            <a:cxnLst/>
            <a:rect l="l" t="t" r="r" b="b"/>
            <a:pathLst>
              <a:path w="1641475" h="741679">
                <a:moveTo>
                  <a:pt x="64134" y="646048"/>
                </a:moveTo>
                <a:lnTo>
                  <a:pt x="60198" y="646683"/>
                </a:lnTo>
                <a:lnTo>
                  <a:pt x="0" y="729741"/>
                </a:lnTo>
                <a:lnTo>
                  <a:pt x="101980" y="741171"/>
                </a:lnTo>
                <a:lnTo>
                  <a:pt x="105155" y="738758"/>
                </a:lnTo>
                <a:lnTo>
                  <a:pt x="105918" y="731773"/>
                </a:lnTo>
                <a:lnTo>
                  <a:pt x="104901" y="730503"/>
                </a:lnTo>
                <a:lnTo>
                  <a:pt x="14097" y="730503"/>
                </a:lnTo>
                <a:lnTo>
                  <a:pt x="9016" y="718819"/>
                </a:lnTo>
                <a:lnTo>
                  <a:pt x="30416" y="709363"/>
                </a:lnTo>
                <a:lnTo>
                  <a:pt x="68452" y="656970"/>
                </a:lnTo>
                <a:lnTo>
                  <a:pt x="70484" y="654049"/>
                </a:lnTo>
                <a:lnTo>
                  <a:pt x="69850" y="650112"/>
                </a:lnTo>
                <a:lnTo>
                  <a:pt x="67055" y="648080"/>
                </a:lnTo>
                <a:lnTo>
                  <a:pt x="64134" y="646048"/>
                </a:lnTo>
                <a:close/>
              </a:path>
              <a:path w="1641475" h="741679">
                <a:moveTo>
                  <a:pt x="30416" y="709363"/>
                </a:moveTo>
                <a:lnTo>
                  <a:pt x="9016" y="718819"/>
                </a:lnTo>
                <a:lnTo>
                  <a:pt x="14097" y="730503"/>
                </a:lnTo>
                <a:lnTo>
                  <a:pt x="18983" y="728344"/>
                </a:lnTo>
                <a:lnTo>
                  <a:pt x="16636" y="728344"/>
                </a:lnTo>
                <a:lnTo>
                  <a:pt x="12319" y="718311"/>
                </a:lnTo>
                <a:lnTo>
                  <a:pt x="23920" y="718311"/>
                </a:lnTo>
                <a:lnTo>
                  <a:pt x="30416" y="709363"/>
                </a:lnTo>
                <a:close/>
              </a:path>
              <a:path w="1641475" h="741679">
                <a:moveTo>
                  <a:pt x="35709" y="720954"/>
                </a:moveTo>
                <a:lnTo>
                  <a:pt x="14097" y="730503"/>
                </a:lnTo>
                <a:lnTo>
                  <a:pt x="104901" y="730503"/>
                </a:lnTo>
                <a:lnTo>
                  <a:pt x="103377" y="728598"/>
                </a:lnTo>
                <a:lnTo>
                  <a:pt x="35709" y="720954"/>
                </a:lnTo>
                <a:close/>
              </a:path>
              <a:path w="1641475" h="741679">
                <a:moveTo>
                  <a:pt x="12319" y="718311"/>
                </a:moveTo>
                <a:lnTo>
                  <a:pt x="16636" y="728344"/>
                </a:lnTo>
                <a:lnTo>
                  <a:pt x="23041" y="719523"/>
                </a:lnTo>
                <a:lnTo>
                  <a:pt x="12319" y="718311"/>
                </a:lnTo>
                <a:close/>
              </a:path>
              <a:path w="1641475" h="741679">
                <a:moveTo>
                  <a:pt x="23041" y="719523"/>
                </a:moveTo>
                <a:lnTo>
                  <a:pt x="16636" y="728344"/>
                </a:lnTo>
                <a:lnTo>
                  <a:pt x="18983" y="728344"/>
                </a:lnTo>
                <a:lnTo>
                  <a:pt x="35709" y="720954"/>
                </a:lnTo>
                <a:lnTo>
                  <a:pt x="23041" y="719523"/>
                </a:lnTo>
                <a:close/>
              </a:path>
              <a:path w="1641475" h="741679">
                <a:moveTo>
                  <a:pt x="1635759" y="0"/>
                </a:moveTo>
                <a:lnTo>
                  <a:pt x="30416" y="709363"/>
                </a:lnTo>
                <a:lnTo>
                  <a:pt x="23041" y="719523"/>
                </a:lnTo>
                <a:lnTo>
                  <a:pt x="35709" y="720954"/>
                </a:lnTo>
                <a:lnTo>
                  <a:pt x="1640966" y="11683"/>
                </a:lnTo>
                <a:lnTo>
                  <a:pt x="1635759" y="0"/>
                </a:lnTo>
                <a:close/>
              </a:path>
              <a:path w="1641475" h="741679">
                <a:moveTo>
                  <a:pt x="23920" y="718311"/>
                </a:moveTo>
                <a:lnTo>
                  <a:pt x="12319" y="718311"/>
                </a:lnTo>
                <a:lnTo>
                  <a:pt x="23041" y="719523"/>
                </a:lnTo>
                <a:lnTo>
                  <a:pt x="23920" y="718311"/>
                </a:lnTo>
                <a:close/>
              </a:path>
            </a:pathLst>
          </a:custGeom>
          <a:solidFill>
            <a:srgbClr val="33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922007" y="4241291"/>
            <a:ext cx="2261616" cy="78028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043419" y="4261103"/>
            <a:ext cx="2097405" cy="640715"/>
          </a:xfrm>
          <a:custGeom>
            <a:avLst/>
            <a:gdLst/>
            <a:ahLst/>
            <a:cxnLst/>
            <a:rect l="l" t="t" r="r" b="b"/>
            <a:pathLst>
              <a:path w="2097404" h="640714">
                <a:moveTo>
                  <a:pt x="74675" y="541147"/>
                </a:moveTo>
                <a:lnTo>
                  <a:pt x="70738" y="541274"/>
                </a:lnTo>
                <a:lnTo>
                  <a:pt x="0" y="615696"/>
                </a:lnTo>
                <a:lnTo>
                  <a:pt x="99568" y="640588"/>
                </a:lnTo>
                <a:lnTo>
                  <a:pt x="102997" y="638556"/>
                </a:lnTo>
                <a:lnTo>
                  <a:pt x="104775" y="631698"/>
                </a:lnTo>
                <a:lnTo>
                  <a:pt x="102615" y="628269"/>
                </a:lnTo>
                <a:lnTo>
                  <a:pt x="62556" y="618236"/>
                </a:lnTo>
                <a:lnTo>
                  <a:pt x="13843" y="618236"/>
                </a:lnTo>
                <a:lnTo>
                  <a:pt x="10286" y="606044"/>
                </a:lnTo>
                <a:lnTo>
                  <a:pt x="33039" y="599425"/>
                </a:lnTo>
                <a:lnTo>
                  <a:pt x="79882" y="550037"/>
                </a:lnTo>
                <a:lnTo>
                  <a:pt x="79755" y="545973"/>
                </a:lnTo>
                <a:lnTo>
                  <a:pt x="74675" y="541147"/>
                </a:lnTo>
                <a:close/>
              </a:path>
              <a:path w="2097404" h="640714">
                <a:moveTo>
                  <a:pt x="33039" y="599425"/>
                </a:moveTo>
                <a:lnTo>
                  <a:pt x="10286" y="606044"/>
                </a:lnTo>
                <a:lnTo>
                  <a:pt x="13843" y="618236"/>
                </a:lnTo>
                <a:lnTo>
                  <a:pt x="19518" y="616585"/>
                </a:lnTo>
                <a:lnTo>
                  <a:pt x="16763" y="616585"/>
                </a:lnTo>
                <a:lnTo>
                  <a:pt x="13715" y="606044"/>
                </a:lnTo>
                <a:lnTo>
                  <a:pt x="26761" y="606044"/>
                </a:lnTo>
                <a:lnTo>
                  <a:pt x="33039" y="599425"/>
                </a:lnTo>
                <a:close/>
              </a:path>
              <a:path w="2097404" h="640714">
                <a:moveTo>
                  <a:pt x="36340" y="611691"/>
                </a:moveTo>
                <a:lnTo>
                  <a:pt x="13843" y="618236"/>
                </a:lnTo>
                <a:lnTo>
                  <a:pt x="62556" y="618236"/>
                </a:lnTo>
                <a:lnTo>
                  <a:pt x="36340" y="611691"/>
                </a:lnTo>
                <a:close/>
              </a:path>
              <a:path w="2097404" h="640714">
                <a:moveTo>
                  <a:pt x="13715" y="606044"/>
                </a:moveTo>
                <a:lnTo>
                  <a:pt x="16763" y="616585"/>
                </a:lnTo>
                <a:lnTo>
                  <a:pt x="24264" y="608677"/>
                </a:lnTo>
                <a:lnTo>
                  <a:pt x="13715" y="606044"/>
                </a:lnTo>
                <a:close/>
              </a:path>
              <a:path w="2097404" h="640714">
                <a:moveTo>
                  <a:pt x="24264" y="608677"/>
                </a:moveTo>
                <a:lnTo>
                  <a:pt x="16763" y="616585"/>
                </a:lnTo>
                <a:lnTo>
                  <a:pt x="19518" y="616585"/>
                </a:lnTo>
                <a:lnTo>
                  <a:pt x="36340" y="611691"/>
                </a:lnTo>
                <a:lnTo>
                  <a:pt x="24264" y="608677"/>
                </a:lnTo>
                <a:close/>
              </a:path>
              <a:path w="2097404" h="640714">
                <a:moveTo>
                  <a:pt x="2093722" y="0"/>
                </a:moveTo>
                <a:lnTo>
                  <a:pt x="33039" y="599425"/>
                </a:lnTo>
                <a:lnTo>
                  <a:pt x="24264" y="608677"/>
                </a:lnTo>
                <a:lnTo>
                  <a:pt x="36340" y="611691"/>
                </a:lnTo>
                <a:lnTo>
                  <a:pt x="2097278" y="12192"/>
                </a:lnTo>
                <a:lnTo>
                  <a:pt x="2093722" y="0"/>
                </a:lnTo>
                <a:close/>
              </a:path>
              <a:path w="2097404" h="640714">
                <a:moveTo>
                  <a:pt x="26761" y="606044"/>
                </a:moveTo>
                <a:lnTo>
                  <a:pt x="13715" y="606044"/>
                </a:lnTo>
                <a:lnTo>
                  <a:pt x="24264" y="608677"/>
                </a:lnTo>
                <a:lnTo>
                  <a:pt x="26761" y="606044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04800" y="976261"/>
            <a:ext cx="2895600" cy="477964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468879" y="2798064"/>
            <a:ext cx="1840992" cy="24536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590800" y="2847975"/>
            <a:ext cx="1677035" cy="130175"/>
          </a:xfrm>
          <a:custGeom>
            <a:avLst/>
            <a:gdLst/>
            <a:ahLst/>
            <a:cxnLst/>
            <a:rect l="l" t="t" r="r" b="b"/>
            <a:pathLst>
              <a:path w="1677035" h="130175">
                <a:moveTo>
                  <a:pt x="36202" y="42971"/>
                </a:moveTo>
                <a:lnTo>
                  <a:pt x="25211" y="48744"/>
                </a:lnTo>
                <a:lnTo>
                  <a:pt x="35752" y="55549"/>
                </a:lnTo>
                <a:lnTo>
                  <a:pt x="1676146" y="130175"/>
                </a:lnTo>
                <a:lnTo>
                  <a:pt x="1676653" y="117475"/>
                </a:lnTo>
                <a:lnTo>
                  <a:pt x="36202" y="42971"/>
                </a:lnTo>
                <a:close/>
              </a:path>
              <a:path w="1677035" h="130175">
                <a:moveTo>
                  <a:pt x="90805" y="0"/>
                </a:moveTo>
                <a:lnTo>
                  <a:pt x="87756" y="1650"/>
                </a:lnTo>
                <a:lnTo>
                  <a:pt x="0" y="47625"/>
                </a:lnTo>
                <a:lnTo>
                  <a:pt x="86106" y="103250"/>
                </a:lnTo>
                <a:lnTo>
                  <a:pt x="90043" y="102488"/>
                </a:lnTo>
                <a:lnTo>
                  <a:pt x="91948" y="99567"/>
                </a:lnTo>
                <a:lnTo>
                  <a:pt x="93852" y="96520"/>
                </a:lnTo>
                <a:lnTo>
                  <a:pt x="93091" y="92583"/>
                </a:lnTo>
                <a:lnTo>
                  <a:pt x="35752" y="55549"/>
                </a:lnTo>
                <a:lnTo>
                  <a:pt x="12318" y="54483"/>
                </a:lnTo>
                <a:lnTo>
                  <a:pt x="12826" y="41910"/>
                </a:lnTo>
                <a:lnTo>
                  <a:pt x="38224" y="41910"/>
                </a:lnTo>
                <a:lnTo>
                  <a:pt x="93599" y="12826"/>
                </a:lnTo>
                <a:lnTo>
                  <a:pt x="96774" y="11302"/>
                </a:lnTo>
                <a:lnTo>
                  <a:pt x="97917" y="7365"/>
                </a:lnTo>
                <a:lnTo>
                  <a:pt x="96266" y="4317"/>
                </a:lnTo>
                <a:lnTo>
                  <a:pt x="94742" y="1142"/>
                </a:lnTo>
                <a:lnTo>
                  <a:pt x="90805" y="0"/>
                </a:lnTo>
                <a:close/>
              </a:path>
              <a:path w="1677035" h="130175">
                <a:moveTo>
                  <a:pt x="12826" y="41910"/>
                </a:moveTo>
                <a:lnTo>
                  <a:pt x="12318" y="54483"/>
                </a:lnTo>
                <a:lnTo>
                  <a:pt x="35752" y="55549"/>
                </a:lnTo>
                <a:lnTo>
                  <a:pt x="33117" y="53848"/>
                </a:lnTo>
                <a:lnTo>
                  <a:pt x="15493" y="53848"/>
                </a:lnTo>
                <a:lnTo>
                  <a:pt x="16001" y="42799"/>
                </a:lnTo>
                <a:lnTo>
                  <a:pt x="32401" y="42799"/>
                </a:lnTo>
                <a:lnTo>
                  <a:pt x="12826" y="41910"/>
                </a:lnTo>
                <a:close/>
              </a:path>
              <a:path w="1677035" h="130175">
                <a:moveTo>
                  <a:pt x="16001" y="42799"/>
                </a:moveTo>
                <a:lnTo>
                  <a:pt x="15493" y="53848"/>
                </a:lnTo>
                <a:lnTo>
                  <a:pt x="25211" y="48744"/>
                </a:lnTo>
                <a:lnTo>
                  <a:pt x="16001" y="42799"/>
                </a:lnTo>
                <a:close/>
              </a:path>
              <a:path w="1677035" h="130175">
                <a:moveTo>
                  <a:pt x="25211" y="48744"/>
                </a:moveTo>
                <a:lnTo>
                  <a:pt x="15493" y="53848"/>
                </a:lnTo>
                <a:lnTo>
                  <a:pt x="33117" y="53848"/>
                </a:lnTo>
                <a:lnTo>
                  <a:pt x="25211" y="48744"/>
                </a:lnTo>
                <a:close/>
              </a:path>
              <a:path w="1677035" h="130175">
                <a:moveTo>
                  <a:pt x="32401" y="42799"/>
                </a:moveTo>
                <a:lnTo>
                  <a:pt x="16001" y="42799"/>
                </a:lnTo>
                <a:lnTo>
                  <a:pt x="25211" y="48744"/>
                </a:lnTo>
                <a:lnTo>
                  <a:pt x="36202" y="42971"/>
                </a:lnTo>
                <a:lnTo>
                  <a:pt x="32401" y="42799"/>
                </a:lnTo>
                <a:close/>
              </a:path>
              <a:path w="1677035" h="130175">
                <a:moveTo>
                  <a:pt x="38224" y="41910"/>
                </a:moveTo>
                <a:lnTo>
                  <a:pt x="12826" y="41910"/>
                </a:lnTo>
                <a:lnTo>
                  <a:pt x="36202" y="42971"/>
                </a:lnTo>
                <a:lnTo>
                  <a:pt x="38224" y="4191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468879" y="3331464"/>
            <a:ext cx="2287523" cy="24231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590800" y="3379215"/>
            <a:ext cx="2122805" cy="103505"/>
          </a:xfrm>
          <a:custGeom>
            <a:avLst/>
            <a:gdLst/>
            <a:ahLst/>
            <a:cxnLst/>
            <a:rect l="l" t="t" r="r" b="b"/>
            <a:pathLst>
              <a:path w="2122804" h="103504">
                <a:moveTo>
                  <a:pt x="89662" y="0"/>
                </a:moveTo>
                <a:lnTo>
                  <a:pt x="86613" y="1650"/>
                </a:lnTo>
                <a:lnTo>
                  <a:pt x="0" y="49784"/>
                </a:lnTo>
                <a:lnTo>
                  <a:pt x="84455" y="101473"/>
                </a:lnTo>
                <a:lnTo>
                  <a:pt x="87502" y="103378"/>
                </a:lnTo>
                <a:lnTo>
                  <a:pt x="91439" y="102362"/>
                </a:lnTo>
                <a:lnTo>
                  <a:pt x="93218" y="99441"/>
                </a:lnTo>
                <a:lnTo>
                  <a:pt x="94995" y="96393"/>
                </a:lnTo>
                <a:lnTo>
                  <a:pt x="94106" y="92583"/>
                </a:lnTo>
                <a:lnTo>
                  <a:pt x="91058" y="90678"/>
                </a:lnTo>
                <a:lnTo>
                  <a:pt x="35953" y="56888"/>
                </a:lnTo>
                <a:lnTo>
                  <a:pt x="12445" y="56387"/>
                </a:lnTo>
                <a:lnTo>
                  <a:pt x="12700" y="43687"/>
                </a:lnTo>
                <a:lnTo>
                  <a:pt x="37158" y="43687"/>
                </a:lnTo>
                <a:lnTo>
                  <a:pt x="92837" y="12826"/>
                </a:lnTo>
                <a:lnTo>
                  <a:pt x="95885" y="11049"/>
                </a:lnTo>
                <a:lnTo>
                  <a:pt x="96900" y="7238"/>
                </a:lnTo>
                <a:lnTo>
                  <a:pt x="93599" y="1143"/>
                </a:lnTo>
                <a:lnTo>
                  <a:pt x="89662" y="0"/>
                </a:lnTo>
                <a:close/>
              </a:path>
              <a:path w="2122804" h="103504">
                <a:moveTo>
                  <a:pt x="36253" y="44189"/>
                </a:moveTo>
                <a:lnTo>
                  <a:pt x="25218" y="50306"/>
                </a:lnTo>
                <a:lnTo>
                  <a:pt x="35953" y="56888"/>
                </a:lnTo>
                <a:lnTo>
                  <a:pt x="2122297" y="101346"/>
                </a:lnTo>
                <a:lnTo>
                  <a:pt x="2122551" y="88646"/>
                </a:lnTo>
                <a:lnTo>
                  <a:pt x="36253" y="44189"/>
                </a:lnTo>
                <a:close/>
              </a:path>
              <a:path w="2122804" h="103504">
                <a:moveTo>
                  <a:pt x="12700" y="43687"/>
                </a:moveTo>
                <a:lnTo>
                  <a:pt x="12445" y="56387"/>
                </a:lnTo>
                <a:lnTo>
                  <a:pt x="35953" y="56888"/>
                </a:lnTo>
                <a:lnTo>
                  <a:pt x="33894" y="55625"/>
                </a:lnTo>
                <a:lnTo>
                  <a:pt x="15620" y="55625"/>
                </a:lnTo>
                <a:lnTo>
                  <a:pt x="15875" y="44576"/>
                </a:lnTo>
                <a:lnTo>
                  <a:pt x="35555" y="44576"/>
                </a:lnTo>
                <a:lnTo>
                  <a:pt x="36253" y="44189"/>
                </a:lnTo>
                <a:lnTo>
                  <a:pt x="12700" y="43687"/>
                </a:lnTo>
                <a:close/>
              </a:path>
              <a:path w="2122804" h="103504">
                <a:moveTo>
                  <a:pt x="15875" y="44576"/>
                </a:moveTo>
                <a:lnTo>
                  <a:pt x="15620" y="55625"/>
                </a:lnTo>
                <a:lnTo>
                  <a:pt x="25218" y="50306"/>
                </a:lnTo>
                <a:lnTo>
                  <a:pt x="15875" y="44576"/>
                </a:lnTo>
                <a:close/>
              </a:path>
              <a:path w="2122804" h="103504">
                <a:moveTo>
                  <a:pt x="25218" y="50306"/>
                </a:moveTo>
                <a:lnTo>
                  <a:pt x="15620" y="55625"/>
                </a:lnTo>
                <a:lnTo>
                  <a:pt x="33894" y="55625"/>
                </a:lnTo>
                <a:lnTo>
                  <a:pt x="25218" y="50306"/>
                </a:lnTo>
                <a:close/>
              </a:path>
              <a:path w="2122804" h="103504">
                <a:moveTo>
                  <a:pt x="35555" y="44576"/>
                </a:moveTo>
                <a:lnTo>
                  <a:pt x="15875" y="44576"/>
                </a:lnTo>
                <a:lnTo>
                  <a:pt x="25218" y="50306"/>
                </a:lnTo>
                <a:lnTo>
                  <a:pt x="35555" y="44576"/>
                </a:lnTo>
                <a:close/>
              </a:path>
              <a:path w="2122804" h="103504">
                <a:moveTo>
                  <a:pt x="37158" y="43687"/>
                </a:moveTo>
                <a:lnTo>
                  <a:pt x="12700" y="43687"/>
                </a:lnTo>
                <a:lnTo>
                  <a:pt x="36253" y="44189"/>
                </a:lnTo>
                <a:lnTo>
                  <a:pt x="37158" y="43687"/>
                </a:lnTo>
                <a:close/>
              </a:path>
            </a:pathLst>
          </a:custGeom>
          <a:solidFill>
            <a:srgbClr val="33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468879" y="3864864"/>
            <a:ext cx="2592323" cy="24231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590800" y="3902455"/>
            <a:ext cx="2427605" cy="109855"/>
          </a:xfrm>
          <a:custGeom>
            <a:avLst/>
            <a:gdLst/>
            <a:ahLst/>
            <a:cxnLst/>
            <a:rect l="l" t="t" r="r" b="b"/>
            <a:pathLst>
              <a:path w="2427604" h="109854">
                <a:moveTo>
                  <a:pt x="87502" y="6350"/>
                </a:moveTo>
                <a:lnTo>
                  <a:pt x="84455" y="8128"/>
                </a:lnTo>
                <a:lnTo>
                  <a:pt x="0" y="59944"/>
                </a:lnTo>
                <a:lnTo>
                  <a:pt x="86613" y="107950"/>
                </a:lnTo>
                <a:lnTo>
                  <a:pt x="89662" y="109728"/>
                </a:lnTo>
                <a:lnTo>
                  <a:pt x="93599" y="108585"/>
                </a:lnTo>
                <a:lnTo>
                  <a:pt x="95250" y="105537"/>
                </a:lnTo>
                <a:lnTo>
                  <a:pt x="97027" y="102489"/>
                </a:lnTo>
                <a:lnTo>
                  <a:pt x="95885" y="98552"/>
                </a:lnTo>
                <a:lnTo>
                  <a:pt x="92837" y="96901"/>
                </a:lnTo>
                <a:lnTo>
                  <a:pt x="37158" y="66040"/>
                </a:lnTo>
                <a:lnTo>
                  <a:pt x="12700" y="66040"/>
                </a:lnTo>
                <a:lnTo>
                  <a:pt x="12445" y="53340"/>
                </a:lnTo>
                <a:lnTo>
                  <a:pt x="35770" y="52824"/>
                </a:lnTo>
                <a:lnTo>
                  <a:pt x="91058" y="18923"/>
                </a:lnTo>
                <a:lnTo>
                  <a:pt x="94106" y="17145"/>
                </a:lnTo>
                <a:lnTo>
                  <a:pt x="94995" y="13208"/>
                </a:lnTo>
                <a:lnTo>
                  <a:pt x="93218" y="10287"/>
                </a:lnTo>
                <a:lnTo>
                  <a:pt x="91312" y="7239"/>
                </a:lnTo>
                <a:lnTo>
                  <a:pt x="87502" y="6350"/>
                </a:lnTo>
                <a:close/>
              </a:path>
              <a:path w="2427604" h="109854">
                <a:moveTo>
                  <a:pt x="35770" y="52824"/>
                </a:moveTo>
                <a:lnTo>
                  <a:pt x="12445" y="53340"/>
                </a:lnTo>
                <a:lnTo>
                  <a:pt x="12700" y="66040"/>
                </a:lnTo>
                <a:lnTo>
                  <a:pt x="36221" y="65520"/>
                </a:lnTo>
                <a:lnTo>
                  <a:pt x="35325" y="65024"/>
                </a:lnTo>
                <a:lnTo>
                  <a:pt x="15875" y="65024"/>
                </a:lnTo>
                <a:lnTo>
                  <a:pt x="15620" y="54102"/>
                </a:lnTo>
                <a:lnTo>
                  <a:pt x="33687" y="54102"/>
                </a:lnTo>
                <a:lnTo>
                  <a:pt x="35770" y="52824"/>
                </a:lnTo>
                <a:close/>
              </a:path>
              <a:path w="2427604" h="109854">
                <a:moveTo>
                  <a:pt x="36221" y="65520"/>
                </a:moveTo>
                <a:lnTo>
                  <a:pt x="12700" y="66040"/>
                </a:lnTo>
                <a:lnTo>
                  <a:pt x="37158" y="66040"/>
                </a:lnTo>
                <a:lnTo>
                  <a:pt x="36221" y="65520"/>
                </a:lnTo>
                <a:close/>
              </a:path>
              <a:path w="2427604" h="109854">
                <a:moveTo>
                  <a:pt x="2427097" y="0"/>
                </a:moveTo>
                <a:lnTo>
                  <a:pt x="35770" y="52824"/>
                </a:lnTo>
                <a:lnTo>
                  <a:pt x="25109" y="59361"/>
                </a:lnTo>
                <a:lnTo>
                  <a:pt x="36221" y="65520"/>
                </a:lnTo>
                <a:lnTo>
                  <a:pt x="2427351" y="12700"/>
                </a:lnTo>
                <a:lnTo>
                  <a:pt x="2427097" y="0"/>
                </a:lnTo>
                <a:close/>
              </a:path>
              <a:path w="2427604" h="109854">
                <a:moveTo>
                  <a:pt x="15620" y="54102"/>
                </a:moveTo>
                <a:lnTo>
                  <a:pt x="15875" y="65024"/>
                </a:lnTo>
                <a:lnTo>
                  <a:pt x="25109" y="59361"/>
                </a:lnTo>
                <a:lnTo>
                  <a:pt x="15620" y="54102"/>
                </a:lnTo>
                <a:close/>
              </a:path>
              <a:path w="2427604" h="109854">
                <a:moveTo>
                  <a:pt x="25109" y="59361"/>
                </a:moveTo>
                <a:lnTo>
                  <a:pt x="15875" y="65024"/>
                </a:lnTo>
                <a:lnTo>
                  <a:pt x="35325" y="65024"/>
                </a:lnTo>
                <a:lnTo>
                  <a:pt x="25109" y="59361"/>
                </a:lnTo>
                <a:close/>
              </a:path>
              <a:path w="2427604" h="109854">
                <a:moveTo>
                  <a:pt x="33687" y="54102"/>
                </a:moveTo>
                <a:lnTo>
                  <a:pt x="15620" y="54102"/>
                </a:lnTo>
                <a:lnTo>
                  <a:pt x="25109" y="59361"/>
                </a:lnTo>
                <a:lnTo>
                  <a:pt x="33687" y="54102"/>
                </a:lnTo>
                <a:close/>
              </a:path>
            </a:pathLst>
          </a:custGeom>
          <a:solidFill>
            <a:srgbClr val="33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468879" y="4398264"/>
            <a:ext cx="2287523" cy="57759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590800" y="4461764"/>
            <a:ext cx="2124075" cy="448309"/>
          </a:xfrm>
          <a:custGeom>
            <a:avLst/>
            <a:gdLst/>
            <a:ahLst/>
            <a:cxnLst/>
            <a:rect l="l" t="t" r="r" b="b"/>
            <a:pathLst>
              <a:path w="2124075" h="448310">
                <a:moveTo>
                  <a:pt x="36496" y="34652"/>
                </a:moveTo>
                <a:lnTo>
                  <a:pt x="24727" y="38803"/>
                </a:lnTo>
                <a:lnTo>
                  <a:pt x="34223" y="47101"/>
                </a:lnTo>
                <a:lnTo>
                  <a:pt x="2121154" y="448183"/>
                </a:lnTo>
                <a:lnTo>
                  <a:pt x="2123566" y="435737"/>
                </a:lnTo>
                <a:lnTo>
                  <a:pt x="36496" y="34652"/>
                </a:lnTo>
                <a:close/>
              </a:path>
              <a:path w="2124075" h="448310">
                <a:moveTo>
                  <a:pt x="96774" y="0"/>
                </a:moveTo>
                <a:lnTo>
                  <a:pt x="0" y="34036"/>
                </a:lnTo>
                <a:lnTo>
                  <a:pt x="74549" y="99187"/>
                </a:lnTo>
                <a:lnTo>
                  <a:pt x="77216" y="101473"/>
                </a:lnTo>
                <a:lnTo>
                  <a:pt x="82931" y="89662"/>
                </a:lnTo>
                <a:lnTo>
                  <a:pt x="34223" y="47101"/>
                </a:lnTo>
                <a:lnTo>
                  <a:pt x="11175" y="42672"/>
                </a:lnTo>
                <a:lnTo>
                  <a:pt x="13462" y="30225"/>
                </a:lnTo>
                <a:lnTo>
                  <a:pt x="49048" y="30225"/>
                </a:lnTo>
                <a:lnTo>
                  <a:pt x="100964" y="11937"/>
                </a:lnTo>
                <a:lnTo>
                  <a:pt x="102743" y="8381"/>
                </a:lnTo>
                <a:lnTo>
                  <a:pt x="101600" y="5080"/>
                </a:lnTo>
                <a:lnTo>
                  <a:pt x="100330" y="1778"/>
                </a:lnTo>
                <a:lnTo>
                  <a:pt x="96774" y="0"/>
                </a:lnTo>
                <a:close/>
              </a:path>
              <a:path w="2124075" h="448310">
                <a:moveTo>
                  <a:pt x="13462" y="30225"/>
                </a:moveTo>
                <a:lnTo>
                  <a:pt x="11175" y="42672"/>
                </a:lnTo>
                <a:lnTo>
                  <a:pt x="34223" y="47101"/>
                </a:lnTo>
                <a:lnTo>
                  <a:pt x="28864" y="42418"/>
                </a:lnTo>
                <a:lnTo>
                  <a:pt x="14477" y="42418"/>
                </a:lnTo>
                <a:lnTo>
                  <a:pt x="16510" y="31623"/>
                </a:lnTo>
                <a:lnTo>
                  <a:pt x="20731" y="31623"/>
                </a:lnTo>
                <a:lnTo>
                  <a:pt x="13462" y="30225"/>
                </a:lnTo>
                <a:close/>
              </a:path>
              <a:path w="2124075" h="448310">
                <a:moveTo>
                  <a:pt x="16510" y="31623"/>
                </a:moveTo>
                <a:lnTo>
                  <a:pt x="14477" y="42418"/>
                </a:lnTo>
                <a:lnTo>
                  <a:pt x="24727" y="38803"/>
                </a:lnTo>
                <a:lnTo>
                  <a:pt x="16510" y="31623"/>
                </a:lnTo>
                <a:close/>
              </a:path>
              <a:path w="2124075" h="448310">
                <a:moveTo>
                  <a:pt x="24727" y="38803"/>
                </a:moveTo>
                <a:lnTo>
                  <a:pt x="14477" y="42418"/>
                </a:lnTo>
                <a:lnTo>
                  <a:pt x="28864" y="42418"/>
                </a:lnTo>
                <a:lnTo>
                  <a:pt x="24727" y="38803"/>
                </a:lnTo>
                <a:close/>
              </a:path>
              <a:path w="2124075" h="448310">
                <a:moveTo>
                  <a:pt x="20731" y="31623"/>
                </a:moveTo>
                <a:lnTo>
                  <a:pt x="16510" y="31623"/>
                </a:lnTo>
                <a:lnTo>
                  <a:pt x="24727" y="38803"/>
                </a:lnTo>
                <a:lnTo>
                  <a:pt x="36496" y="34652"/>
                </a:lnTo>
                <a:lnTo>
                  <a:pt x="20731" y="31623"/>
                </a:lnTo>
                <a:close/>
              </a:path>
              <a:path w="2124075" h="448310">
                <a:moveTo>
                  <a:pt x="49048" y="30225"/>
                </a:moveTo>
                <a:lnTo>
                  <a:pt x="13462" y="30225"/>
                </a:lnTo>
                <a:lnTo>
                  <a:pt x="36496" y="34652"/>
                </a:lnTo>
                <a:lnTo>
                  <a:pt x="49048" y="30225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9223247" y="1370075"/>
            <a:ext cx="1348740" cy="57302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0227564" y="1370075"/>
            <a:ext cx="486155" cy="57302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0369295" y="1370075"/>
            <a:ext cx="1388363" cy="57302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1413235" y="1370075"/>
            <a:ext cx="486155" cy="57302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1554968" y="1370075"/>
            <a:ext cx="414527" cy="57302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390888" y="1517777"/>
            <a:ext cx="2321814" cy="20078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9223247" y="2526792"/>
            <a:ext cx="1348740" cy="57302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0227564" y="2526792"/>
            <a:ext cx="553212" cy="57302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0436352" y="2526792"/>
            <a:ext cx="1321307" cy="57302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1413235" y="2526792"/>
            <a:ext cx="486155" cy="57302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1554968" y="2526792"/>
            <a:ext cx="414527" cy="57302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9390888" y="2674492"/>
            <a:ext cx="1107567" cy="20078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0600817" y="2676905"/>
            <a:ext cx="1111884" cy="19812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9230868" y="3607308"/>
            <a:ext cx="1348740" cy="57302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0235183" y="3607308"/>
            <a:ext cx="486155" cy="57302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0376916" y="3607308"/>
            <a:ext cx="1466087" cy="57302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498580" y="3607308"/>
            <a:ext cx="486155" cy="57302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640311" y="3607308"/>
            <a:ext cx="414527" cy="573024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9399016" y="3754373"/>
            <a:ext cx="2399411" cy="200659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76400" y="3200463"/>
            <a:ext cx="4476115" cy="34295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98120" y="109728"/>
            <a:ext cx="858012" cy="902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8451" y="213359"/>
            <a:ext cx="1196340" cy="7315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77111" y="109728"/>
            <a:ext cx="650748" cy="9022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391411" y="109728"/>
            <a:ext cx="765048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668779" y="213359"/>
            <a:ext cx="1789175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970276" y="109728"/>
            <a:ext cx="652272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134867" y="213359"/>
            <a:ext cx="1362456" cy="7315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009644" y="109728"/>
            <a:ext cx="653796" cy="9022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175759" y="213359"/>
            <a:ext cx="1004315" cy="7315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92396" y="109728"/>
            <a:ext cx="649224" cy="9022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/>
              <a:t>N</a:t>
            </a:r>
            <a:r>
              <a:rPr dirty="0"/>
              <a:t>HIỀU </a:t>
            </a:r>
            <a:r>
              <a:rPr dirty="0" sz="3200" spc="-15"/>
              <a:t>S</a:t>
            </a:r>
            <a:r>
              <a:rPr dirty="0" spc="-15"/>
              <a:t>ELECTOR </a:t>
            </a:r>
            <a:r>
              <a:rPr dirty="0"/>
              <a:t>CÙNG</a:t>
            </a:r>
            <a:r>
              <a:rPr dirty="0" spc="585"/>
              <a:t> </a:t>
            </a:r>
            <a:r>
              <a:rPr dirty="0"/>
              <a:t>CSS</a:t>
            </a:r>
            <a:endParaRPr sz="3200"/>
          </a:p>
        </p:txBody>
      </p:sp>
      <p:sp>
        <p:nvSpPr>
          <p:cNvPr id="14" name="object 14"/>
          <p:cNvSpPr txBox="1"/>
          <p:nvPr/>
        </p:nvSpPr>
        <p:spPr>
          <a:xfrm>
            <a:off x="438099" y="940689"/>
            <a:ext cx="9737725" cy="21228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Bạn có thể định nghĩa nhiều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selector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cùng tập qui luật</a:t>
            </a:r>
            <a:r>
              <a:rPr dirty="0" sz="2800" spc="75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css</a:t>
            </a:r>
            <a:endParaRPr sz="28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70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Cú</a:t>
            </a:r>
            <a:r>
              <a:rPr dirty="0" sz="2800" spc="-75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pháp</a:t>
            </a:r>
            <a:endParaRPr sz="28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5" b="1">
                <a:solidFill>
                  <a:srgbClr val="FF6300"/>
                </a:solidFill>
                <a:latin typeface="Segoe UI"/>
                <a:cs typeface="Segoe UI"/>
              </a:rPr>
              <a:t>Selector1</a:t>
            </a:r>
            <a:r>
              <a:rPr dirty="0" sz="2400" spc="-5" b="1">
                <a:solidFill>
                  <a:srgbClr val="0000FF"/>
                </a:solidFill>
                <a:latin typeface="Segoe UI"/>
                <a:cs typeface="Segoe UI"/>
              </a:rPr>
              <a:t>, </a:t>
            </a:r>
            <a:r>
              <a:rPr dirty="0" sz="2400" spc="-5" b="1">
                <a:solidFill>
                  <a:srgbClr val="FF6300"/>
                </a:solidFill>
                <a:latin typeface="Segoe UI"/>
                <a:cs typeface="Segoe UI"/>
              </a:rPr>
              <a:t>Selector2</a:t>
            </a:r>
            <a:r>
              <a:rPr dirty="0" sz="2400" spc="-5" b="1">
                <a:solidFill>
                  <a:srgbClr val="0000FF"/>
                </a:solidFill>
                <a:latin typeface="Segoe UI"/>
                <a:cs typeface="Segoe UI"/>
              </a:rPr>
              <a:t>,</a:t>
            </a:r>
            <a:r>
              <a:rPr dirty="0" sz="2400" spc="-40" b="1">
                <a:solidFill>
                  <a:srgbClr val="0000FF"/>
                </a:solidFill>
                <a:latin typeface="Segoe UI"/>
                <a:cs typeface="Segoe UI"/>
              </a:rPr>
              <a:t> </a:t>
            </a:r>
            <a:r>
              <a:rPr dirty="0" sz="2400" spc="-5" b="1">
                <a:solidFill>
                  <a:srgbClr val="FF6300"/>
                </a:solidFill>
                <a:latin typeface="Segoe UI"/>
                <a:cs typeface="Segoe UI"/>
              </a:rPr>
              <a:t>Selector3</a:t>
            </a:r>
            <a:r>
              <a:rPr dirty="0" sz="2400" spc="-5" b="1">
                <a:solidFill>
                  <a:srgbClr val="0000FF"/>
                </a:solidFill>
                <a:latin typeface="Segoe UI"/>
                <a:cs typeface="Segoe UI"/>
              </a:rPr>
              <a:t>,</a:t>
            </a:r>
            <a:r>
              <a:rPr dirty="0" sz="2400" spc="-5" b="1">
                <a:solidFill>
                  <a:srgbClr val="FF6300"/>
                </a:solidFill>
                <a:latin typeface="Segoe UI"/>
                <a:cs typeface="Segoe UI"/>
              </a:rPr>
              <a:t>…</a:t>
            </a:r>
            <a:r>
              <a:rPr dirty="0" sz="2400" spc="-5">
                <a:latin typeface="Segoe UI"/>
                <a:cs typeface="Segoe UI"/>
              </a:rPr>
              <a:t>{}</a:t>
            </a:r>
            <a:endParaRPr sz="2400">
              <a:latin typeface="Segoe UI"/>
              <a:cs typeface="Segoe UI"/>
            </a:endParaRPr>
          </a:p>
          <a:p>
            <a:pPr lvl="2" marL="1001394" indent="-309245">
              <a:lnSpc>
                <a:spcPct val="100000"/>
              </a:lnSpc>
              <a:spcBef>
                <a:spcPts val="484"/>
              </a:spcBef>
              <a:buClr>
                <a:srgbClr val="FF6300"/>
              </a:buClr>
              <a:buFont typeface="Arial"/>
              <a:buChar char="•"/>
              <a:tabLst>
                <a:tab pos="1001394" algn="l"/>
                <a:tab pos="1002030" algn="l"/>
              </a:tabLst>
            </a:pPr>
            <a:r>
              <a:rPr dirty="0" sz="2000">
                <a:latin typeface="Segoe UI"/>
                <a:cs typeface="Segoe UI"/>
              </a:rPr>
              <a:t>Chọn các thẻ thỏa </a:t>
            </a:r>
            <a:r>
              <a:rPr dirty="0" sz="2000" spc="-5">
                <a:latin typeface="Segoe UI"/>
                <a:cs typeface="Segoe UI"/>
              </a:rPr>
              <a:t>mãn Selector1 </a:t>
            </a:r>
            <a:r>
              <a:rPr dirty="0" sz="2000">
                <a:latin typeface="Segoe UI"/>
                <a:cs typeface="Segoe UI"/>
              </a:rPr>
              <a:t>hoặc </a:t>
            </a:r>
            <a:r>
              <a:rPr dirty="0" sz="2000" spc="-5">
                <a:latin typeface="Segoe UI"/>
                <a:cs typeface="Segoe UI"/>
              </a:rPr>
              <a:t>Selector2</a:t>
            </a:r>
            <a:r>
              <a:rPr dirty="0" sz="2000" spc="10">
                <a:latin typeface="Segoe UI"/>
                <a:cs typeface="Segoe UI"/>
              </a:rPr>
              <a:t> </a:t>
            </a:r>
            <a:r>
              <a:rPr dirty="0" sz="2000">
                <a:latin typeface="Segoe UI"/>
                <a:cs typeface="Segoe UI"/>
              </a:rPr>
              <a:t>hoặc…</a:t>
            </a:r>
            <a:endParaRPr sz="2000">
              <a:latin typeface="Segoe UI"/>
              <a:cs typeface="Segoe UI"/>
            </a:endParaRPr>
          </a:p>
          <a:p>
            <a:pPr lvl="2" marL="1001394" indent="-309245">
              <a:lnSpc>
                <a:spcPct val="100000"/>
              </a:lnSpc>
              <a:spcBef>
                <a:spcPts val="480"/>
              </a:spcBef>
              <a:buClr>
                <a:srgbClr val="FF6300"/>
              </a:buClr>
              <a:buFont typeface="Arial"/>
              <a:buChar char="•"/>
              <a:tabLst>
                <a:tab pos="1001394" algn="l"/>
                <a:tab pos="1002030" algn="l"/>
              </a:tabLst>
            </a:pPr>
            <a:r>
              <a:rPr dirty="0" sz="2000">
                <a:latin typeface="Segoe UI"/>
                <a:cs typeface="Segoe UI"/>
              </a:rPr>
              <a:t>Ví dụ: </a:t>
            </a:r>
            <a:r>
              <a:rPr dirty="0" sz="2000" b="1">
                <a:solidFill>
                  <a:srgbClr val="FF6300"/>
                </a:solidFill>
                <a:latin typeface="Segoe UI"/>
                <a:cs typeface="Segoe UI"/>
              </a:rPr>
              <a:t>h1</a:t>
            </a:r>
            <a:r>
              <a:rPr dirty="0" sz="2000" b="1">
                <a:solidFill>
                  <a:srgbClr val="0000FF"/>
                </a:solidFill>
                <a:latin typeface="Segoe UI"/>
                <a:cs typeface="Segoe UI"/>
              </a:rPr>
              <a:t>, </a:t>
            </a:r>
            <a:r>
              <a:rPr dirty="0" sz="2000" spc="-5" b="1">
                <a:solidFill>
                  <a:srgbClr val="FF6300"/>
                </a:solidFill>
                <a:latin typeface="Segoe UI"/>
                <a:cs typeface="Segoe UI"/>
              </a:rPr>
              <a:t>strong</a:t>
            </a:r>
            <a:r>
              <a:rPr dirty="0" sz="2000" spc="-5" b="1">
                <a:solidFill>
                  <a:srgbClr val="0000FF"/>
                </a:solidFill>
                <a:latin typeface="Segoe UI"/>
                <a:cs typeface="Segoe UI"/>
              </a:rPr>
              <a:t>, </a:t>
            </a:r>
            <a:r>
              <a:rPr dirty="0" sz="2000" b="1">
                <a:solidFill>
                  <a:srgbClr val="FF6300"/>
                </a:solidFill>
                <a:latin typeface="Segoe UI"/>
                <a:cs typeface="Segoe UI"/>
              </a:rPr>
              <a:t>.abc</a:t>
            </a:r>
            <a:r>
              <a:rPr dirty="0" sz="2000">
                <a:latin typeface="Segoe UI"/>
                <a:cs typeface="Segoe UI"/>
              </a:rPr>
              <a:t>{css} chọn các </a:t>
            </a:r>
            <a:r>
              <a:rPr dirty="0" sz="2000" b="1">
                <a:solidFill>
                  <a:srgbClr val="FF6300"/>
                </a:solidFill>
                <a:latin typeface="Segoe UI"/>
                <a:cs typeface="Segoe UI"/>
              </a:rPr>
              <a:t>&lt;h1&gt;</a:t>
            </a:r>
            <a:r>
              <a:rPr dirty="0" sz="2000" b="1">
                <a:latin typeface="Segoe UI"/>
                <a:cs typeface="Segoe UI"/>
              </a:rPr>
              <a:t>, </a:t>
            </a:r>
            <a:r>
              <a:rPr dirty="0" sz="2000" spc="-5" b="1">
                <a:solidFill>
                  <a:srgbClr val="FF6300"/>
                </a:solidFill>
                <a:latin typeface="Segoe UI"/>
                <a:cs typeface="Segoe UI"/>
              </a:rPr>
              <a:t>&lt;strong&gt; </a:t>
            </a:r>
            <a:r>
              <a:rPr dirty="0" sz="2000" spc="-20" b="1">
                <a:latin typeface="Segoe UI"/>
                <a:cs typeface="Segoe UI"/>
              </a:rPr>
              <a:t>và </a:t>
            </a:r>
            <a:r>
              <a:rPr dirty="0" sz="2000" spc="-5" b="1">
                <a:latin typeface="Segoe UI"/>
                <a:cs typeface="Segoe UI"/>
              </a:rPr>
              <a:t>&lt;tag</a:t>
            </a:r>
            <a:r>
              <a:rPr dirty="0" sz="2000" spc="-60" b="1">
                <a:latin typeface="Segoe UI"/>
                <a:cs typeface="Segoe UI"/>
              </a:rPr>
              <a:t> </a:t>
            </a:r>
            <a:r>
              <a:rPr dirty="0" sz="2000" spc="-5" b="1">
                <a:solidFill>
                  <a:srgbClr val="FF6300"/>
                </a:solidFill>
                <a:latin typeface="Segoe UI"/>
                <a:cs typeface="Segoe UI"/>
              </a:rPr>
              <a:t>class=“abc”</a:t>
            </a:r>
            <a:r>
              <a:rPr dirty="0" sz="2000" spc="-5" b="1">
                <a:latin typeface="Segoe UI"/>
                <a:cs typeface="Segoe UI"/>
              </a:rPr>
              <a:t>&gt;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629400" y="4812791"/>
            <a:ext cx="577596" cy="57302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367910" y="4833873"/>
            <a:ext cx="103505" cy="473075"/>
          </a:xfrm>
          <a:custGeom>
            <a:avLst/>
            <a:gdLst/>
            <a:ahLst/>
            <a:cxnLst/>
            <a:rect l="l" t="t" r="r" b="b"/>
            <a:pathLst>
              <a:path w="103504" h="473075">
                <a:moveTo>
                  <a:pt x="7112" y="376681"/>
                </a:moveTo>
                <a:lnTo>
                  <a:pt x="1015" y="380238"/>
                </a:lnTo>
                <a:lnTo>
                  <a:pt x="0" y="384048"/>
                </a:lnTo>
                <a:lnTo>
                  <a:pt x="51688" y="472694"/>
                </a:lnTo>
                <a:lnTo>
                  <a:pt x="59020" y="460120"/>
                </a:lnTo>
                <a:lnTo>
                  <a:pt x="45338" y="460120"/>
                </a:lnTo>
                <a:lnTo>
                  <a:pt x="45338" y="436698"/>
                </a:lnTo>
                <a:lnTo>
                  <a:pt x="10922" y="377698"/>
                </a:lnTo>
                <a:lnTo>
                  <a:pt x="7112" y="376681"/>
                </a:lnTo>
                <a:close/>
              </a:path>
              <a:path w="103504" h="473075">
                <a:moveTo>
                  <a:pt x="45338" y="436698"/>
                </a:moveTo>
                <a:lnTo>
                  <a:pt x="45338" y="460120"/>
                </a:lnTo>
                <a:lnTo>
                  <a:pt x="58038" y="460120"/>
                </a:lnTo>
                <a:lnTo>
                  <a:pt x="58038" y="456945"/>
                </a:lnTo>
                <a:lnTo>
                  <a:pt x="46227" y="456945"/>
                </a:lnTo>
                <a:lnTo>
                  <a:pt x="51688" y="447584"/>
                </a:lnTo>
                <a:lnTo>
                  <a:pt x="45338" y="436698"/>
                </a:lnTo>
                <a:close/>
              </a:path>
              <a:path w="103504" h="473075">
                <a:moveTo>
                  <a:pt x="96265" y="376681"/>
                </a:moveTo>
                <a:lnTo>
                  <a:pt x="92455" y="377698"/>
                </a:lnTo>
                <a:lnTo>
                  <a:pt x="58038" y="436698"/>
                </a:lnTo>
                <a:lnTo>
                  <a:pt x="58038" y="460120"/>
                </a:lnTo>
                <a:lnTo>
                  <a:pt x="59020" y="460120"/>
                </a:lnTo>
                <a:lnTo>
                  <a:pt x="103377" y="384048"/>
                </a:lnTo>
                <a:lnTo>
                  <a:pt x="102362" y="380238"/>
                </a:lnTo>
                <a:lnTo>
                  <a:pt x="96265" y="376681"/>
                </a:lnTo>
                <a:close/>
              </a:path>
              <a:path w="103504" h="473075">
                <a:moveTo>
                  <a:pt x="51688" y="447584"/>
                </a:moveTo>
                <a:lnTo>
                  <a:pt x="46227" y="456945"/>
                </a:lnTo>
                <a:lnTo>
                  <a:pt x="57150" y="456945"/>
                </a:lnTo>
                <a:lnTo>
                  <a:pt x="51688" y="447584"/>
                </a:lnTo>
                <a:close/>
              </a:path>
              <a:path w="103504" h="473075">
                <a:moveTo>
                  <a:pt x="58038" y="436698"/>
                </a:moveTo>
                <a:lnTo>
                  <a:pt x="51688" y="447584"/>
                </a:lnTo>
                <a:lnTo>
                  <a:pt x="57150" y="456945"/>
                </a:lnTo>
                <a:lnTo>
                  <a:pt x="58038" y="456945"/>
                </a:lnTo>
                <a:lnTo>
                  <a:pt x="58038" y="436698"/>
                </a:lnTo>
                <a:close/>
              </a:path>
              <a:path w="103504" h="473075">
                <a:moveTo>
                  <a:pt x="58038" y="0"/>
                </a:moveTo>
                <a:lnTo>
                  <a:pt x="45338" y="0"/>
                </a:lnTo>
                <a:lnTo>
                  <a:pt x="45338" y="436698"/>
                </a:lnTo>
                <a:lnTo>
                  <a:pt x="51688" y="447584"/>
                </a:lnTo>
                <a:lnTo>
                  <a:pt x="58038" y="436698"/>
                </a:lnTo>
                <a:lnTo>
                  <a:pt x="58038" y="0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434710" y="4833873"/>
            <a:ext cx="103505" cy="730250"/>
          </a:xfrm>
          <a:custGeom>
            <a:avLst/>
            <a:gdLst/>
            <a:ahLst/>
            <a:cxnLst/>
            <a:rect l="l" t="t" r="r" b="b"/>
            <a:pathLst>
              <a:path w="103504" h="730250">
                <a:moveTo>
                  <a:pt x="7112" y="633857"/>
                </a:moveTo>
                <a:lnTo>
                  <a:pt x="1015" y="637413"/>
                </a:lnTo>
                <a:lnTo>
                  <a:pt x="0" y="641222"/>
                </a:lnTo>
                <a:lnTo>
                  <a:pt x="51688" y="729869"/>
                </a:lnTo>
                <a:lnTo>
                  <a:pt x="59020" y="717295"/>
                </a:lnTo>
                <a:lnTo>
                  <a:pt x="45338" y="717295"/>
                </a:lnTo>
                <a:lnTo>
                  <a:pt x="45338" y="693873"/>
                </a:lnTo>
                <a:lnTo>
                  <a:pt x="10922" y="634872"/>
                </a:lnTo>
                <a:lnTo>
                  <a:pt x="7112" y="633857"/>
                </a:lnTo>
                <a:close/>
              </a:path>
              <a:path w="103504" h="730250">
                <a:moveTo>
                  <a:pt x="45338" y="693873"/>
                </a:moveTo>
                <a:lnTo>
                  <a:pt x="45338" y="717295"/>
                </a:lnTo>
                <a:lnTo>
                  <a:pt x="58038" y="717295"/>
                </a:lnTo>
                <a:lnTo>
                  <a:pt x="58038" y="714120"/>
                </a:lnTo>
                <a:lnTo>
                  <a:pt x="46227" y="714120"/>
                </a:lnTo>
                <a:lnTo>
                  <a:pt x="51688" y="704759"/>
                </a:lnTo>
                <a:lnTo>
                  <a:pt x="45338" y="693873"/>
                </a:lnTo>
                <a:close/>
              </a:path>
              <a:path w="103504" h="730250">
                <a:moveTo>
                  <a:pt x="96265" y="633857"/>
                </a:moveTo>
                <a:lnTo>
                  <a:pt x="92455" y="634872"/>
                </a:lnTo>
                <a:lnTo>
                  <a:pt x="58038" y="693873"/>
                </a:lnTo>
                <a:lnTo>
                  <a:pt x="58038" y="717295"/>
                </a:lnTo>
                <a:lnTo>
                  <a:pt x="59020" y="717295"/>
                </a:lnTo>
                <a:lnTo>
                  <a:pt x="103377" y="641222"/>
                </a:lnTo>
                <a:lnTo>
                  <a:pt x="102362" y="637413"/>
                </a:lnTo>
                <a:lnTo>
                  <a:pt x="96265" y="633857"/>
                </a:lnTo>
                <a:close/>
              </a:path>
              <a:path w="103504" h="730250">
                <a:moveTo>
                  <a:pt x="51688" y="704759"/>
                </a:moveTo>
                <a:lnTo>
                  <a:pt x="46227" y="714120"/>
                </a:lnTo>
                <a:lnTo>
                  <a:pt x="57150" y="714120"/>
                </a:lnTo>
                <a:lnTo>
                  <a:pt x="51688" y="704759"/>
                </a:lnTo>
                <a:close/>
              </a:path>
              <a:path w="103504" h="730250">
                <a:moveTo>
                  <a:pt x="58038" y="693873"/>
                </a:moveTo>
                <a:lnTo>
                  <a:pt x="51688" y="704759"/>
                </a:lnTo>
                <a:lnTo>
                  <a:pt x="57150" y="714120"/>
                </a:lnTo>
                <a:lnTo>
                  <a:pt x="58038" y="714120"/>
                </a:lnTo>
                <a:lnTo>
                  <a:pt x="58038" y="693873"/>
                </a:lnTo>
                <a:close/>
              </a:path>
              <a:path w="103504" h="730250">
                <a:moveTo>
                  <a:pt x="58038" y="0"/>
                </a:moveTo>
                <a:lnTo>
                  <a:pt x="45338" y="0"/>
                </a:lnTo>
                <a:lnTo>
                  <a:pt x="45338" y="693873"/>
                </a:lnTo>
                <a:lnTo>
                  <a:pt x="51688" y="704759"/>
                </a:lnTo>
                <a:lnTo>
                  <a:pt x="58038" y="693873"/>
                </a:lnTo>
                <a:lnTo>
                  <a:pt x="58038" y="0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419600" y="4833873"/>
            <a:ext cx="1066800" cy="0"/>
          </a:xfrm>
          <a:custGeom>
            <a:avLst/>
            <a:gdLst/>
            <a:ahLst/>
            <a:cxnLst/>
            <a:rect l="l" t="t" r="r" b="b"/>
            <a:pathLst>
              <a:path w="1066800" h="0">
                <a:moveTo>
                  <a:pt x="10668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857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953000" y="4267200"/>
            <a:ext cx="0" cy="567055"/>
          </a:xfrm>
          <a:custGeom>
            <a:avLst/>
            <a:gdLst/>
            <a:ahLst/>
            <a:cxnLst/>
            <a:rect l="l" t="t" r="r" b="b"/>
            <a:pathLst>
              <a:path w="0" h="567054">
                <a:moveTo>
                  <a:pt x="0" y="566674"/>
                </a:moveTo>
                <a:lnTo>
                  <a:pt x="0" y="0"/>
                </a:lnTo>
              </a:path>
            </a:pathLst>
          </a:custGeom>
          <a:ln w="9525">
            <a:solidFill>
              <a:srgbClr val="0857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429000" y="4267200"/>
            <a:ext cx="1546860" cy="0"/>
          </a:xfrm>
          <a:custGeom>
            <a:avLst/>
            <a:gdLst/>
            <a:ahLst/>
            <a:cxnLst/>
            <a:rect l="l" t="t" r="r" b="b"/>
            <a:pathLst>
              <a:path w="1546860" h="0">
                <a:moveTo>
                  <a:pt x="1546478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857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391400" y="3452812"/>
            <a:ext cx="4267200" cy="27622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0219" y="1042161"/>
            <a:ext cx="3362960" cy="146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3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selector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cơ</a:t>
            </a:r>
            <a:r>
              <a:rPr dirty="0" sz="2800" spc="-65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bản</a:t>
            </a:r>
            <a:endParaRPr sz="28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70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Selector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phân</a:t>
            </a:r>
            <a:r>
              <a:rPr dirty="0" sz="2800" spc="-45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vùng</a:t>
            </a:r>
            <a:endParaRPr sz="28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75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Nhiều</a:t>
            </a:r>
            <a:r>
              <a:rPr dirty="0" sz="2800" spc="-55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selector</a:t>
            </a:r>
            <a:endParaRPr sz="2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7650" y="1066800"/>
            <a:ext cx="7448550" cy="5334000"/>
          </a:xfrm>
          <a:custGeom>
            <a:avLst/>
            <a:gdLst/>
            <a:ahLst/>
            <a:cxnLst/>
            <a:rect l="l" t="t" r="r" b="b"/>
            <a:pathLst>
              <a:path w="7448550" h="5334000">
                <a:moveTo>
                  <a:pt x="0" y="5334000"/>
                </a:moveTo>
                <a:lnTo>
                  <a:pt x="7448550" y="5334000"/>
                </a:lnTo>
                <a:lnTo>
                  <a:pt x="7448550" y="0"/>
                </a:lnTo>
                <a:lnTo>
                  <a:pt x="0" y="0"/>
                </a:lnTo>
                <a:lnTo>
                  <a:pt x="0" y="5334000"/>
                </a:lnTo>
                <a:close/>
              </a:path>
            </a:pathLst>
          </a:custGeom>
          <a:solidFill>
            <a:srgbClr val="E1E1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71188" y="1496567"/>
            <a:ext cx="649224" cy="630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00371" y="1466088"/>
            <a:ext cx="638555" cy="6797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70120" y="1543811"/>
            <a:ext cx="716279" cy="5516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17591" y="1466088"/>
            <a:ext cx="489203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237988" y="1543811"/>
            <a:ext cx="733043" cy="5516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602223" y="1466088"/>
            <a:ext cx="487679" cy="6797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721096" y="1543811"/>
            <a:ext cx="815340" cy="5516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167628" y="1466088"/>
            <a:ext cx="490727" cy="6797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289547" y="1543811"/>
            <a:ext cx="833627" cy="5516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754368" y="1466088"/>
            <a:ext cx="487679" cy="6797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36664" y="1466088"/>
            <a:ext cx="937259" cy="6797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368540" y="1466088"/>
            <a:ext cx="489203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171188" y="1972055"/>
            <a:ext cx="649224" cy="6309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500371" y="1941576"/>
            <a:ext cx="638555" cy="6797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770120" y="2019300"/>
            <a:ext cx="716279" cy="55168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17591" y="1941576"/>
            <a:ext cx="489203" cy="6797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237988" y="2019300"/>
            <a:ext cx="655320" cy="55168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524500" y="1941576"/>
            <a:ext cx="487679" cy="67970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643371" y="2019300"/>
            <a:ext cx="794003" cy="55168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068567" y="1941576"/>
            <a:ext cx="489204" cy="6797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188964" y="2019300"/>
            <a:ext cx="1068324" cy="55168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888480" y="1941576"/>
            <a:ext cx="487679" cy="67970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970776" y="1941576"/>
            <a:ext cx="576072" cy="6797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178040" y="2019300"/>
            <a:ext cx="1345692" cy="55168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154923" y="1941576"/>
            <a:ext cx="489203" cy="67970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171188" y="2447544"/>
            <a:ext cx="649224" cy="63093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500371" y="2417064"/>
            <a:ext cx="576072" cy="67970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707635" y="2494788"/>
            <a:ext cx="522732" cy="55168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861559" y="2417064"/>
            <a:ext cx="490727" cy="67970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983479" y="2494788"/>
            <a:ext cx="1054608" cy="55168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669279" y="2417064"/>
            <a:ext cx="487679" cy="67970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788152" y="2494788"/>
            <a:ext cx="809244" cy="55168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228588" y="2417064"/>
            <a:ext cx="489204" cy="67970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348984" y="2494788"/>
            <a:ext cx="1176528" cy="55168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156704" y="2417064"/>
            <a:ext cx="487679" cy="67970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275576" y="2494788"/>
            <a:ext cx="932687" cy="55168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839456" y="2417064"/>
            <a:ext cx="489203" cy="67970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959852" y="2494788"/>
            <a:ext cx="969263" cy="55168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8560307" y="2417064"/>
            <a:ext cx="489203" cy="67970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8680704" y="2494788"/>
            <a:ext cx="1050036" cy="55168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9361931" y="2417064"/>
            <a:ext cx="487679" cy="67970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480804" y="2494788"/>
            <a:ext cx="848868" cy="55168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9960864" y="2417064"/>
            <a:ext cx="487679" cy="67970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0079735" y="2494788"/>
            <a:ext cx="853440" cy="55168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0564368" y="2417064"/>
            <a:ext cx="489203" cy="67970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171188" y="2923032"/>
            <a:ext cx="649224" cy="630936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500371" y="2892551"/>
            <a:ext cx="629412" cy="67970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760976" y="2970276"/>
            <a:ext cx="789431" cy="551688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181600" y="2892551"/>
            <a:ext cx="490727" cy="679703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303520" y="2970276"/>
            <a:ext cx="1050036" cy="551688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984747" y="2892551"/>
            <a:ext cx="487679" cy="679703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103620" y="2970276"/>
            <a:ext cx="856487" cy="551688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591300" y="2892551"/>
            <a:ext cx="490727" cy="679703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713219" y="2970276"/>
            <a:ext cx="763524" cy="551688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107935" y="2892551"/>
            <a:ext cx="490727" cy="679703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229856" y="2970276"/>
            <a:ext cx="762000" cy="551688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623047" y="2892551"/>
            <a:ext cx="487679" cy="679703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705343" y="2892551"/>
            <a:ext cx="937259" cy="679703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8237219" y="2892551"/>
            <a:ext cx="489203" cy="679703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171188" y="3398520"/>
            <a:ext cx="649224" cy="630935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500371" y="3368040"/>
            <a:ext cx="638555" cy="679704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770120" y="3445764"/>
            <a:ext cx="716279" cy="551688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117591" y="3368040"/>
            <a:ext cx="489203" cy="679704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237988" y="3445764"/>
            <a:ext cx="771143" cy="551688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640323" y="3368040"/>
            <a:ext cx="489203" cy="679704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760720" y="3445764"/>
            <a:ext cx="944879" cy="551688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6336791" y="3368040"/>
            <a:ext cx="487680" cy="679704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6455664" y="3445764"/>
            <a:ext cx="845819" cy="551688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932676" y="3368040"/>
            <a:ext cx="489203" cy="679704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7053071" y="3445764"/>
            <a:ext cx="1222248" cy="551688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7906511" y="3368040"/>
            <a:ext cx="489203" cy="679704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7990331" y="3368040"/>
            <a:ext cx="937259" cy="679704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8522207" y="3368040"/>
            <a:ext cx="489203" cy="679704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4500371" y="3843528"/>
            <a:ext cx="489203" cy="679704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 txBox="1"/>
          <p:nvPr/>
        </p:nvSpPr>
        <p:spPr>
          <a:xfrm>
            <a:off x="4335017" y="1556892"/>
            <a:ext cx="6434455" cy="2278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Wingdings"/>
              <a:buChar char=""/>
              <a:tabLst>
                <a:tab pos="355600" algn="l"/>
              </a:tabLst>
            </a:pPr>
            <a:r>
              <a:rPr dirty="0" sz="2400" spc="5" b="1">
                <a:solidFill>
                  <a:srgbClr val="FF6300"/>
                </a:solidFill>
                <a:latin typeface="Segoe UI"/>
                <a:cs typeface="Segoe UI"/>
              </a:rPr>
              <a:t>H</a:t>
            </a:r>
            <a:r>
              <a:rPr dirty="0" sz="1900" spc="5" b="1">
                <a:solidFill>
                  <a:srgbClr val="FF6300"/>
                </a:solidFill>
                <a:latin typeface="Segoe UI"/>
                <a:cs typeface="Segoe UI"/>
              </a:rPr>
              <a:t>IỂU </a:t>
            </a:r>
            <a:r>
              <a:rPr dirty="0" sz="1900" spc="-25" b="1">
                <a:solidFill>
                  <a:srgbClr val="FF6300"/>
                </a:solidFill>
                <a:latin typeface="Segoe UI"/>
                <a:cs typeface="Segoe UI"/>
              </a:rPr>
              <a:t>VAI </a:t>
            </a:r>
            <a:r>
              <a:rPr dirty="0" sz="1900" b="1">
                <a:solidFill>
                  <a:srgbClr val="FF6300"/>
                </a:solidFill>
                <a:latin typeface="Segoe UI"/>
                <a:cs typeface="Segoe UI"/>
              </a:rPr>
              <a:t>TRÒ </a:t>
            </a:r>
            <a:r>
              <a:rPr dirty="0" sz="1900" spc="10" b="1">
                <a:solidFill>
                  <a:srgbClr val="FF6300"/>
                </a:solidFill>
                <a:latin typeface="Segoe UI"/>
                <a:cs typeface="Segoe UI"/>
              </a:rPr>
              <a:t>CỦA</a:t>
            </a:r>
            <a:r>
              <a:rPr dirty="0" sz="1900" spc="495" b="1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dirty="0" sz="2400" b="1">
                <a:solidFill>
                  <a:srgbClr val="FF6300"/>
                </a:solidFill>
                <a:latin typeface="Segoe UI"/>
                <a:cs typeface="Segoe UI"/>
              </a:rPr>
              <a:t>CSS</a:t>
            </a:r>
            <a:endParaRPr sz="24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865"/>
              </a:spcBef>
              <a:buFont typeface="Wingdings"/>
              <a:buChar char=""/>
              <a:tabLst>
                <a:tab pos="355600" algn="l"/>
              </a:tabLst>
            </a:pPr>
            <a:r>
              <a:rPr dirty="0" sz="2400" spc="5" b="1">
                <a:solidFill>
                  <a:srgbClr val="FF6300"/>
                </a:solidFill>
                <a:latin typeface="Segoe UI"/>
                <a:cs typeface="Segoe UI"/>
              </a:rPr>
              <a:t>H</a:t>
            </a:r>
            <a:r>
              <a:rPr dirty="0" sz="1900" spc="5" b="1">
                <a:solidFill>
                  <a:srgbClr val="FF6300"/>
                </a:solidFill>
                <a:latin typeface="Segoe UI"/>
                <a:cs typeface="Segoe UI"/>
              </a:rPr>
              <a:t>IỂU </a:t>
            </a:r>
            <a:r>
              <a:rPr dirty="0" sz="1900" spc="-35" b="1">
                <a:solidFill>
                  <a:srgbClr val="FF6300"/>
                </a:solidFill>
                <a:latin typeface="Segoe UI"/>
                <a:cs typeface="Segoe UI"/>
              </a:rPr>
              <a:t>VÀ </a:t>
            </a:r>
            <a:r>
              <a:rPr dirty="0" sz="1900" spc="-40" b="1">
                <a:solidFill>
                  <a:srgbClr val="FF6300"/>
                </a:solidFill>
                <a:latin typeface="Segoe UI"/>
                <a:cs typeface="Segoe UI"/>
              </a:rPr>
              <a:t>XÂY </a:t>
            </a:r>
            <a:r>
              <a:rPr dirty="0" sz="1900" spc="10" b="1">
                <a:solidFill>
                  <a:srgbClr val="FF6300"/>
                </a:solidFill>
                <a:latin typeface="Segoe UI"/>
                <a:cs typeface="Segoe UI"/>
              </a:rPr>
              <a:t>DỰNG  </a:t>
            </a:r>
            <a:r>
              <a:rPr dirty="0" sz="2400" spc="-5" b="1">
                <a:solidFill>
                  <a:srgbClr val="FF6300"/>
                </a:solidFill>
                <a:latin typeface="Segoe UI"/>
                <a:cs typeface="Segoe UI"/>
              </a:rPr>
              <a:t>S</a:t>
            </a:r>
            <a:r>
              <a:rPr dirty="0" sz="1900" spc="-5" b="1">
                <a:solidFill>
                  <a:srgbClr val="FF6300"/>
                </a:solidFill>
                <a:latin typeface="Segoe UI"/>
                <a:cs typeface="Segoe UI"/>
              </a:rPr>
              <a:t>ELECTOR</a:t>
            </a:r>
            <a:endParaRPr sz="19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865"/>
              </a:spcBef>
              <a:buFont typeface="Wingdings"/>
              <a:buChar char=""/>
              <a:tabLst>
                <a:tab pos="355600" algn="l"/>
              </a:tabLst>
            </a:pPr>
            <a:r>
              <a:rPr dirty="0" sz="2400" spc="5" b="1">
                <a:solidFill>
                  <a:srgbClr val="FF6300"/>
                </a:solidFill>
                <a:latin typeface="Segoe UI"/>
                <a:cs typeface="Segoe UI"/>
              </a:rPr>
              <a:t>S</a:t>
            </a:r>
            <a:r>
              <a:rPr dirty="0" sz="1900" spc="5" b="1">
                <a:solidFill>
                  <a:srgbClr val="FF6300"/>
                </a:solidFill>
                <a:latin typeface="Segoe UI"/>
                <a:cs typeface="Segoe UI"/>
              </a:rPr>
              <a:t>Ử </a:t>
            </a:r>
            <a:r>
              <a:rPr dirty="0" sz="1900" spc="10" b="1">
                <a:solidFill>
                  <a:srgbClr val="FF6300"/>
                </a:solidFill>
                <a:latin typeface="Segoe UI"/>
                <a:cs typeface="Segoe UI"/>
              </a:rPr>
              <a:t>DỤNG CÁC THUỘC TÍNH ĐỊNH </a:t>
            </a:r>
            <a:r>
              <a:rPr dirty="0" sz="1900" spc="15" b="1">
                <a:solidFill>
                  <a:srgbClr val="FF6300"/>
                </a:solidFill>
                <a:latin typeface="Segoe UI"/>
                <a:cs typeface="Segoe UI"/>
              </a:rPr>
              <a:t>DẠNG </a:t>
            </a:r>
            <a:r>
              <a:rPr dirty="0" sz="1900" spc="-15" b="1">
                <a:solidFill>
                  <a:srgbClr val="FF6300"/>
                </a:solidFill>
                <a:latin typeface="Segoe UI"/>
                <a:cs typeface="Segoe UI"/>
              </a:rPr>
              <a:t>VĂN </a:t>
            </a:r>
            <a:r>
              <a:rPr dirty="0" sz="1900" spc="475" b="1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dirty="0" sz="1900" spc="15" b="1">
                <a:solidFill>
                  <a:srgbClr val="FF6300"/>
                </a:solidFill>
                <a:latin typeface="Segoe UI"/>
                <a:cs typeface="Segoe UI"/>
              </a:rPr>
              <a:t>BẢN</a:t>
            </a:r>
            <a:endParaRPr sz="19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865"/>
              </a:spcBef>
              <a:buFont typeface="Wingdings"/>
              <a:buChar char=""/>
              <a:tabLst>
                <a:tab pos="355600" algn="l"/>
              </a:tabLst>
            </a:pPr>
            <a:r>
              <a:rPr dirty="0" sz="2400" spc="5" b="1">
                <a:solidFill>
                  <a:srgbClr val="FF6300"/>
                </a:solidFill>
                <a:latin typeface="Segoe UI"/>
                <a:cs typeface="Segoe UI"/>
              </a:rPr>
              <a:t>Đ</a:t>
            </a:r>
            <a:r>
              <a:rPr dirty="0" sz="1900" spc="5" b="1">
                <a:solidFill>
                  <a:srgbClr val="FF6300"/>
                </a:solidFill>
                <a:latin typeface="Segoe UI"/>
                <a:cs typeface="Segoe UI"/>
              </a:rPr>
              <a:t>ỊNH </a:t>
            </a:r>
            <a:r>
              <a:rPr dirty="0" sz="1900" spc="15" b="1">
                <a:solidFill>
                  <a:srgbClr val="FF6300"/>
                </a:solidFill>
                <a:latin typeface="Segoe UI"/>
                <a:cs typeface="Segoe UI"/>
              </a:rPr>
              <a:t>DẠNG </a:t>
            </a:r>
            <a:r>
              <a:rPr dirty="0" sz="1900" spc="5" b="1">
                <a:solidFill>
                  <a:srgbClr val="FF6300"/>
                </a:solidFill>
                <a:latin typeface="Segoe UI"/>
                <a:cs typeface="Segoe UI"/>
              </a:rPr>
              <a:t>LIÊN </a:t>
            </a:r>
            <a:r>
              <a:rPr dirty="0" sz="1900" spc="10" b="1">
                <a:solidFill>
                  <a:srgbClr val="FF6300"/>
                </a:solidFill>
                <a:latin typeface="Segoe UI"/>
                <a:cs typeface="Segoe UI"/>
              </a:rPr>
              <a:t>KẾT VỚI </a:t>
            </a:r>
            <a:r>
              <a:rPr dirty="0" sz="1900" spc="50" b="1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dirty="0" sz="2400" b="1">
                <a:solidFill>
                  <a:srgbClr val="FF6300"/>
                </a:solidFill>
                <a:latin typeface="Segoe UI"/>
                <a:cs typeface="Segoe UI"/>
              </a:rPr>
              <a:t>CSS</a:t>
            </a:r>
            <a:endParaRPr sz="24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865"/>
              </a:spcBef>
              <a:buFont typeface="Wingdings"/>
              <a:buChar char=""/>
              <a:tabLst>
                <a:tab pos="355600" algn="l"/>
              </a:tabLst>
            </a:pPr>
            <a:r>
              <a:rPr dirty="0" sz="2400" spc="5" b="1">
                <a:solidFill>
                  <a:srgbClr val="FF6300"/>
                </a:solidFill>
                <a:latin typeface="Segoe UI"/>
                <a:cs typeface="Segoe UI"/>
              </a:rPr>
              <a:t>H</a:t>
            </a:r>
            <a:r>
              <a:rPr dirty="0" sz="1900" spc="5" b="1">
                <a:solidFill>
                  <a:srgbClr val="FF6300"/>
                </a:solidFill>
                <a:latin typeface="Segoe UI"/>
                <a:cs typeface="Segoe UI"/>
              </a:rPr>
              <a:t>IỂU </a:t>
            </a:r>
            <a:r>
              <a:rPr dirty="0" sz="1900" spc="10" b="1">
                <a:solidFill>
                  <a:srgbClr val="FF6300"/>
                </a:solidFill>
                <a:latin typeface="Segoe UI"/>
                <a:cs typeface="Segoe UI"/>
              </a:rPr>
              <a:t>QUI </a:t>
            </a:r>
            <a:r>
              <a:rPr dirty="0" sz="1900" spc="5" b="1">
                <a:solidFill>
                  <a:srgbClr val="FF6300"/>
                </a:solidFill>
                <a:latin typeface="Segoe UI"/>
                <a:cs typeface="Segoe UI"/>
              </a:rPr>
              <a:t>LUẬT </a:t>
            </a:r>
            <a:r>
              <a:rPr dirty="0" sz="1900" spc="10" b="1">
                <a:solidFill>
                  <a:srgbClr val="FF6300"/>
                </a:solidFill>
                <a:latin typeface="Segoe UI"/>
                <a:cs typeface="Segoe UI"/>
              </a:rPr>
              <a:t>NẠP CHỒNG </a:t>
            </a:r>
            <a:r>
              <a:rPr dirty="0" sz="1900" spc="40" b="1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dirty="0" sz="2400" b="1">
                <a:solidFill>
                  <a:srgbClr val="FF6300"/>
                </a:solidFill>
                <a:latin typeface="Segoe UI"/>
                <a:cs typeface="Segoe UI"/>
              </a:rPr>
              <a:t>CSS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0" y="442213"/>
            <a:ext cx="4362450" cy="6415783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4063238" y="660019"/>
            <a:ext cx="5410200" cy="812800"/>
          </a:xfrm>
          <a:custGeom>
            <a:avLst/>
            <a:gdLst/>
            <a:ahLst/>
            <a:cxnLst/>
            <a:rect l="l" t="t" r="r" b="b"/>
            <a:pathLst>
              <a:path w="5410200" h="812800">
                <a:moveTo>
                  <a:pt x="5003800" y="0"/>
                </a:moveTo>
                <a:lnTo>
                  <a:pt x="0" y="0"/>
                </a:lnTo>
                <a:lnTo>
                  <a:pt x="0" y="812800"/>
                </a:lnTo>
                <a:lnTo>
                  <a:pt x="5003800" y="812800"/>
                </a:lnTo>
                <a:lnTo>
                  <a:pt x="5410200" y="406400"/>
                </a:lnTo>
                <a:lnTo>
                  <a:pt x="5003800" y="0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3938015" y="691895"/>
            <a:ext cx="926591" cy="902208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4376928" y="795527"/>
            <a:ext cx="876300" cy="731520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4765547" y="691895"/>
            <a:ext cx="649224" cy="902208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4927091" y="795527"/>
            <a:ext cx="1138427" cy="731520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5577840" y="691895"/>
            <a:ext cx="650748" cy="902208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5740908" y="795527"/>
            <a:ext cx="978408" cy="731520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6231635" y="691895"/>
            <a:ext cx="649223" cy="902208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6393179" y="795527"/>
            <a:ext cx="1136903" cy="731520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7042404" y="691895"/>
            <a:ext cx="649224" cy="902208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 txBox="1">
            <a:spLocks noGrp="1"/>
          </p:cNvSpPr>
          <p:nvPr>
            <p:ph type="title"/>
          </p:nvPr>
        </p:nvSpPr>
        <p:spPr>
          <a:xfrm>
            <a:off x="4179570" y="812800"/>
            <a:ext cx="3130550" cy="495934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>
                <a:solidFill>
                  <a:srgbClr val="FFFFFF"/>
                </a:solidFill>
              </a:rPr>
              <a:t>M</a:t>
            </a:r>
            <a:r>
              <a:rPr dirty="0">
                <a:solidFill>
                  <a:srgbClr val="FFFFFF"/>
                </a:solidFill>
              </a:rPr>
              <a:t>ỤC TIÊU BÀI</a:t>
            </a:r>
            <a:r>
              <a:rPr dirty="0" spc="475">
                <a:solidFill>
                  <a:srgbClr val="FFFFFF"/>
                </a:solidFill>
              </a:rPr>
              <a:t> </a:t>
            </a:r>
            <a:r>
              <a:rPr dirty="0" spc="5">
                <a:solidFill>
                  <a:srgbClr val="FFFFFF"/>
                </a:solidFill>
              </a:rPr>
              <a:t>HỌC</a:t>
            </a:r>
            <a:endParaRPr sz="3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35251"/>
            <a:ext cx="854963" cy="1231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93547" y="1778507"/>
            <a:ext cx="1478280" cy="996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10411" y="1635251"/>
            <a:ext cx="883919" cy="1231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32916" y="1778507"/>
            <a:ext cx="2410968" cy="9966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982467" y="1635251"/>
            <a:ext cx="882395" cy="12313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1470" y="1799463"/>
            <a:ext cx="3211195" cy="67754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 spc="5">
                <a:solidFill>
                  <a:srgbClr val="FFFFFF"/>
                </a:solidFill>
              </a:rPr>
              <a:t>T</a:t>
            </a:r>
            <a:r>
              <a:rPr dirty="0" sz="3500" spc="5">
                <a:solidFill>
                  <a:srgbClr val="FFFFFF"/>
                </a:solidFill>
              </a:rPr>
              <a:t>RẮC</a:t>
            </a:r>
            <a:r>
              <a:rPr dirty="0" sz="3500" spc="190">
                <a:solidFill>
                  <a:srgbClr val="FFFFFF"/>
                </a:solidFill>
              </a:rPr>
              <a:t> </a:t>
            </a:r>
            <a:r>
              <a:rPr dirty="0" sz="3500" spc="5">
                <a:solidFill>
                  <a:srgbClr val="FFFFFF"/>
                </a:solidFill>
              </a:rPr>
              <a:t>NGHIỆM</a:t>
            </a:r>
            <a:endParaRPr sz="3500"/>
          </a:p>
        </p:txBody>
      </p:sp>
      <p:sp>
        <p:nvSpPr>
          <p:cNvPr id="8" name="object 8"/>
          <p:cNvSpPr/>
          <p:nvPr/>
        </p:nvSpPr>
        <p:spPr>
          <a:xfrm>
            <a:off x="8544941" y="3200430"/>
            <a:ext cx="3647058" cy="36470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5947475"/>
            <a:ext cx="12192000" cy="910590"/>
          </a:xfrm>
          <a:custGeom>
            <a:avLst/>
            <a:gdLst/>
            <a:ahLst/>
            <a:cxnLst/>
            <a:rect l="l" t="t" r="r" b="b"/>
            <a:pathLst>
              <a:path w="12192000" h="910590">
                <a:moveTo>
                  <a:pt x="12191998" y="910521"/>
                </a:moveTo>
                <a:lnTo>
                  <a:pt x="12191998" y="0"/>
                </a:lnTo>
                <a:lnTo>
                  <a:pt x="0" y="0"/>
                </a:lnTo>
                <a:lnTo>
                  <a:pt x="0" y="910521"/>
                </a:lnTo>
                <a:lnTo>
                  <a:pt x="12191998" y="910521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574917" y="5946990"/>
            <a:ext cx="5073650" cy="911225"/>
          </a:xfrm>
          <a:custGeom>
            <a:avLst/>
            <a:gdLst/>
            <a:ahLst/>
            <a:cxnLst/>
            <a:rect l="l" t="t" r="r" b="b"/>
            <a:pathLst>
              <a:path w="5073650" h="911225">
                <a:moveTo>
                  <a:pt x="5073523" y="0"/>
                </a:moveTo>
                <a:lnTo>
                  <a:pt x="490474" y="0"/>
                </a:lnTo>
                <a:lnTo>
                  <a:pt x="0" y="911010"/>
                </a:lnTo>
                <a:lnTo>
                  <a:pt x="4583049" y="911010"/>
                </a:lnTo>
                <a:lnTo>
                  <a:pt x="507352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05866" y="6115481"/>
            <a:ext cx="2002282" cy="606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3188589"/>
            <a:ext cx="8288020" cy="2743200"/>
          </a:xfrm>
          <a:custGeom>
            <a:avLst/>
            <a:gdLst/>
            <a:ahLst/>
            <a:cxnLst/>
            <a:rect l="l" t="t" r="r" b="b"/>
            <a:pathLst>
              <a:path w="8288020" h="2743200">
                <a:moveTo>
                  <a:pt x="7336535" y="0"/>
                </a:moveTo>
                <a:lnTo>
                  <a:pt x="0" y="0"/>
                </a:lnTo>
                <a:lnTo>
                  <a:pt x="0" y="2743212"/>
                </a:lnTo>
                <a:lnTo>
                  <a:pt x="7336535" y="2743212"/>
                </a:lnTo>
                <a:lnTo>
                  <a:pt x="8287639" y="1371600"/>
                </a:lnTo>
                <a:lnTo>
                  <a:pt x="7336535" y="0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718297" y="1661464"/>
            <a:ext cx="4473701" cy="44397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154039" y="1661464"/>
            <a:ext cx="5099430" cy="44397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00200" y="64389"/>
            <a:ext cx="3076575" cy="30765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998589" y="6043777"/>
            <a:ext cx="2322830" cy="6203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2550">
              <a:lnSpc>
                <a:spcPct val="100000"/>
              </a:lnSpc>
            </a:pPr>
            <a:r>
              <a:rPr dirty="0" sz="2000" spc="-40">
                <a:solidFill>
                  <a:srgbClr val="888888"/>
                </a:solidFill>
                <a:latin typeface="Segoe UI"/>
                <a:cs typeface="Segoe UI"/>
              </a:rPr>
              <a:t>X</a:t>
            </a:r>
            <a:r>
              <a:rPr dirty="0" sz="1600" spc="-40">
                <a:solidFill>
                  <a:srgbClr val="888888"/>
                </a:solidFill>
                <a:latin typeface="Segoe UI"/>
                <a:cs typeface="Segoe UI"/>
              </a:rPr>
              <a:t>ÂY </a:t>
            </a:r>
            <a:r>
              <a:rPr dirty="0" sz="1600" spc="-10">
                <a:solidFill>
                  <a:srgbClr val="888888"/>
                </a:solidFill>
                <a:latin typeface="Segoe UI"/>
                <a:cs typeface="Segoe UI"/>
              </a:rPr>
              <a:t>DỰNG </a:t>
            </a:r>
            <a:r>
              <a:rPr dirty="0" sz="1600" spc="-5">
                <a:solidFill>
                  <a:srgbClr val="888888"/>
                </a:solidFill>
                <a:latin typeface="Segoe UI"/>
                <a:cs typeface="Segoe UI"/>
              </a:rPr>
              <a:t>TRANG</a:t>
            </a:r>
            <a:r>
              <a:rPr dirty="0" sz="1600" spc="375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dirty="0" sz="1600" spc="-10">
                <a:solidFill>
                  <a:srgbClr val="888888"/>
                </a:solidFill>
                <a:latin typeface="Segoe UI"/>
                <a:cs typeface="Segoe UI"/>
              </a:rPr>
              <a:t>WEB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dirty="0" sz="2000" spc="-5">
                <a:solidFill>
                  <a:srgbClr val="888888"/>
                </a:solidFill>
                <a:latin typeface="Segoe UI"/>
                <a:cs typeface="Segoe UI"/>
              </a:rPr>
              <a:t>G</a:t>
            </a:r>
            <a:r>
              <a:rPr dirty="0" sz="1600" spc="-5">
                <a:solidFill>
                  <a:srgbClr val="888888"/>
                </a:solidFill>
                <a:latin typeface="Segoe UI"/>
                <a:cs typeface="Segoe UI"/>
              </a:rPr>
              <a:t>IỚI THIỆU</a:t>
            </a:r>
            <a:r>
              <a:rPr dirty="0" sz="1600" spc="185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888888"/>
                </a:solidFill>
                <a:latin typeface="Segoe UI"/>
                <a:cs typeface="Segoe UI"/>
              </a:rPr>
              <a:t>CSS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9811" y="4126991"/>
            <a:ext cx="1126236" cy="12313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84631" y="4270247"/>
            <a:ext cx="1225295" cy="9966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48511" y="4126991"/>
            <a:ext cx="880872" cy="12313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267967" y="4270247"/>
            <a:ext cx="1900427" cy="9966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506979" y="4126991"/>
            <a:ext cx="883919" cy="12313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662427" y="4126991"/>
            <a:ext cx="1705355" cy="123139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639311" y="4126991"/>
            <a:ext cx="882396" cy="123139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05740" y="3909059"/>
            <a:ext cx="624840" cy="67970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61772" y="3986784"/>
            <a:ext cx="576072" cy="5516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69036" y="3909059"/>
            <a:ext cx="490727" cy="67970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54380" y="3909059"/>
            <a:ext cx="659892" cy="6797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08888" y="3909059"/>
            <a:ext cx="507492" cy="67970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47572" y="3986784"/>
            <a:ext cx="1025652" cy="55168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804416" y="3909059"/>
            <a:ext cx="486156" cy="67970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921764" y="3986784"/>
            <a:ext cx="466344" cy="55168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019300" y="3909059"/>
            <a:ext cx="609600" cy="67970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223516" y="3909059"/>
            <a:ext cx="490728" cy="67970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353364" y="4001389"/>
            <a:ext cx="3644900" cy="967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2545">
              <a:lnSpc>
                <a:spcPts val="2580"/>
              </a:lnSpc>
            </a:pPr>
            <a:r>
              <a:rPr dirty="0" sz="2400" spc="5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900" spc="5" b="1">
                <a:solidFill>
                  <a:srgbClr val="FFFFFF"/>
                </a:solidFill>
                <a:latin typeface="Arial"/>
                <a:cs typeface="Arial"/>
              </a:rPr>
              <a:t>ÀI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2 </a:t>
            </a:r>
            <a:r>
              <a:rPr dirty="0" sz="2400" spc="10" b="1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dirty="0" sz="1900" spc="10" b="1">
                <a:solidFill>
                  <a:srgbClr val="FFFFFF"/>
                </a:solidFill>
                <a:latin typeface="Arial"/>
                <a:cs typeface="Arial"/>
              </a:rPr>
              <a:t>PHẦN</a:t>
            </a:r>
            <a:r>
              <a:rPr dirty="0" sz="1900" spc="1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5" b="1">
                <a:solidFill>
                  <a:srgbClr val="FFFFFF"/>
                </a:solidFill>
                <a:latin typeface="Arial"/>
                <a:cs typeface="Arial"/>
              </a:rPr>
              <a:t>II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):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4980"/>
              </a:lnSpc>
            </a:pPr>
            <a:r>
              <a:rPr dirty="0" sz="4400" spc="5" b="1">
                <a:solidFill>
                  <a:srgbClr val="FFFFFF"/>
                </a:solidFill>
                <a:latin typeface="Segoe UI"/>
                <a:cs typeface="Segoe UI"/>
              </a:rPr>
              <a:t>G</a:t>
            </a:r>
            <a:r>
              <a:rPr dirty="0" sz="3500" spc="5" b="1">
                <a:solidFill>
                  <a:srgbClr val="FFFFFF"/>
                </a:solidFill>
                <a:latin typeface="Segoe UI"/>
                <a:cs typeface="Segoe UI"/>
              </a:rPr>
              <a:t>IỚI </a:t>
            </a:r>
            <a:r>
              <a:rPr dirty="0" sz="3500" spc="10" b="1">
                <a:solidFill>
                  <a:srgbClr val="FFFFFF"/>
                </a:solidFill>
                <a:latin typeface="Segoe UI"/>
                <a:cs typeface="Segoe UI"/>
              </a:rPr>
              <a:t>THIỆU</a:t>
            </a:r>
            <a:r>
              <a:rPr dirty="0" sz="3500" spc="400" b="1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4400" spc="-5" b="1">
                <a:solidFill>
                  <a:srgbClr val="FFFFFF"/>
                </a:solidFill>
                <a:latin typeface="Segoe UI"/>
                <a:cs typeface="Segoe UI"/>
              </a:rPr>
              <a:t>CSS</a:t>
            </a:r>
            <a:endParaRPr sz="4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761744"/>
            <a:ext cx="745236" cy="1011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99644" y="1877567"/>
            <a:ext cx="976884" cy="819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30936" y="1761744"/>
            <a:ext cx="726948" cy="10119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2291" y="1877567"/>
            <a:ext cx="1757172" cy="8199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023872" y="1761744"/>
            <a:ext cx="725424" cy="10119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203704" y="1877567"/>
            <a:ext cx="1391412" cy="8199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049523" y="1761744"/>
            <a:ext cx="725424" cy="10119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174492" y="1761744"/>
            <a:ext cx="1522476" cy="10119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151376" y="1877567"/>
            <a:ext cx="1446276" cy="8199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052059" y="1761744"/>
            <a:ext cx="726948" cy="10119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233415" y="1877567"/>
            <a:ext cx="1568195" cy="8199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256020" y="1761744"/>
            <a:ext cx="723900" cy="101193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434328" y="1877567"/>
            <a:ext cx="1264920" cy="81991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153656" y="1761744"/>
            <a:ext cx="725424" cy="10119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333488" y="1877567"/>
            <a:ext cx="1272540" cy="81991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060435" y="1761744"/>
            <a:ext cx="726948" cy="101193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31470" y="1897126"/>
            <a:ext cx="8225790" cy="55626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10">
                <a:solidFill>
                  <a:srgbClr val="FFFFFF"/>
                </a:solidFill>
              </a:rPr>
              <a:t>C</a:t>
            </a:r>
            <a:r>
              <a:rPr dirty="0" sz="2850" spc="10">
                <a:solidFill>
                  <a:srgbClr val="FFFFFF"/>
                </a:solidFill>
              </a:rPr>
              <a:t>ÁC </a:t>
            </a:r>
            <a:r>
              <a:rPr dirty="0" sz="2850" spc="20">
                <a:solidFill>
                  <a:srgbClr val="FFFFFF"/>
                </a:solidFill>
              </a:rPr>
              <a:t>THUỘC </a:t>
            </a:r>
            <a:r>
              <a:rPr dirty="0" sz="2850" spc="15">
                <a:solidFill>
                  <a:srgbClr val="FFFFFF"/>
                </a:solidFill>
              </a:rPr>
              <a:t>TÍNH </a:t>
            </a:r>
            <a:r>
              <a:rPr dirty="0" sz="3600" spc="-5">
                <a:solidFill>
                  <a:srgbClr val="FFFFFF"/>
                </a:solidFill>
              </a:rPr>
              <a:t>CSS </a:t>
            </a:r>
            <a:r>
              <a:rPr dirty="0" sz="2850" spc="15">
                <a:solidFill>
                  <a:srgbClr val="FFFFFF"/>
                </a:solidFill>
              </a:rPr>
              <a:t>ĐỊNH </a:t>
            </a:r>
            <a:r>
              <a:rPr dirty="0" sz="2850" spc="20">
                <a:solidFill>
                  <a:srgbClr val="FFFFFF"/>
                </a:solidFill>
              </a:rPr>
              <a:t>DẠNG </a:t>
            </a:r>
            <a:r>
              <a:rPr dirty="0" sz="2850" spc="-25">
                <a:solidFill>
                  <a:srgbClr val="FFFFFF"/>
                </a:solidFill>
              </a:rPr>
              <a:t>VĂN </a:t>
            </a:r>
            <a:r>
              <a:rPr dirty="0" sz="2850" spc="350">
                <a:solidFill>
                  <a:srgbClr val="FFFFFF"/>
                </a:solidFill>
              </a:rPr>
              <a:t> </a:t>
            </a:r>
            <a:r>
              <a:rPr dirty="0" sz="2850" spc="20">
                <a:solidFill>
                  <a:srgbClr val="FFFFFF"/>
                </a:solidFill>
              </a:rPr>
              <a:t>BẢN</a:t>
            </a:r>
            <a:endParaRPr sz="2850"/>
          </a:p>
        </p:txBody>
      </p:sp>
      <p:sp>
        <p:nvSpPr>
          <p:cNvPr id="19" name="object 19"/>
          <p:cNvSpPr/>
          <p:nvPr/>
        </p:nvSpPr>
        <p:spPr>
          <a:xfrm>
            <a:off x="9878441" y="1501139"/>
            <a:ext cx="2313558" cy="535685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1360932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71372" y="213359"/>
            <a:ext cx="1284731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868423" y="109728"/>
            <a:ext cx="652272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33016" y="213359"/>
            <a:ext cx="1392935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938272" y="109728"/>
            <a:ext cx="652272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102864" y="213359"/>
            <a:ext cx="1124712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739896" y="109728"/>
            <a:ext cx="652272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904488" y="213359"/>
            <a:ext cx="1132332" cy="7315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549140" y="109728"/>
            <a:ext cx="649224" cy="9022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/>
              <a:t>CSS </a:t>
            </a:r>
            <a:r>
              <a:rPr dirty="0"/>
              <a:t>ĐỊNH DẠNG </a:t>
            </a:r>
            <a:r>
              <a:rPr dirty="0" spc="-40"/>
              <a:t>VĂN</a:t>
            </a:r>
            <a:r>
              <a:rPr dirty="0" spc="560"/>
              <a:t> </a:t>
            </a:r>
            <a:r>
              <a:rPr dirty="0" spc="5"/>
              <a:t>BẢN</a:t>
            </a:r>
            <a:endParaRPr sz="3200"/>
          </a:p>
        </p:txBody>
      </p:sp>
      <p:sp>
        <p:nvSpPr>
          <p:cNvPr id="12" name="object 12"/>
          <p:cNvSpPr txBox="1"/>
          <p:nvPr/>
        </p:nvSpPr>
        <p:spPr>
          <a:xfrm>
            <a:off x="438099" y="940689"/>
            <a:ext cx="11111865" cy="4377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CSS cung cấp nhiều thuộc tính định dạng </a:t>
            </a:r>
            <a:r>
              <a:rPr dirty="0" sz="2800" spc="-20">
                <a:solidFill>
                  <a:srgbClr val="005242"/>
                </a:solidFill>
                <a:latin typeface="Segoe UI"/>
                <a:cs typeface="Segoe UI"/>
              </a:rPr>
              <a:t>văn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bản. Sau đây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là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một</a:t>
            </a:r>
            <a:r>
              <a:rPr dirty="0" sz="2800" spc="155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số</a:t>
            </a:r>
            <a:endParaRPr sz="2800">
              <a:latin typeface="Segoe UI"/>
              <a:cs typeface="Segoe UI"/>
            </a:endParaRPr>
          </a:p>
          <a:p>
            <a:pPr marL="321945">
              <a:lnSpc>
                <a:spcPct val="100000"/>
              </a:lnSpc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thuộc tính thường được sử</a:t>
            </a:r>
            <a:r>
              <a:rPr dirty="0" sz="2800" spc="25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dụng</a:t>
            </a:r>
            <a:endParaRPr sz="28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90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5">
                <a:latin typeface="Segoe UI"/>
                <a:cs typeface="Segoe UI"/>
              </a:rPr>
              <a:t>Font</a:t>
            </a:r>
            <a:r>
              <a:rPr dirty="0" sz="2400" spc="-70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chữ</a:t>
            </a:r>
            <a:endParaRPr sz="24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25">
                <a:latin typeface="Segoe UI"/>
                <a:cs typeface="Segoe UI"/>
              </a:rPr>
              <a:t>Kích </a:t>
            </a:r>
            <a:r>
              <a:rPr dirty="0" sz="2400">
                <a:latin typeface="Segoe UI"/>
                <a:cs typeface="Segoe UI"/>
              </a:rPr>
              <a:t>thước</a:t>
            </a:r>
            <a:r>
              <a:rPr dirty="0" sz="2400" spc="-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font</a:t>
            </a:r>
            <a:endParaRPr sz="24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5">
                <a:latin typeface="Segoe UI"/>
                <a:cs typeface="Segoe UI"/>
              </a:rPr>
              <a:t>In đậm, in hoa/thường, in nghiêng, </a:t>
            </a:r>
            <a:r>
              <a:rPr dirty="0" sz="2400">
                <a:latin typeface="Segoe UI"/>
                <a:cs typeface="Segoe UI"/>
              </a:rPr>
              <a:t>gạch </a:t>
            </a:r>
            <a:r>
              <a:rPr dirty="0" sz="2400" spc="-5">
                <a:latin typeface="Segoe UI"/>
                <a:cs typeface="Segoe UI"/>
              </a:rPr>
              <a:t>bỏ/gạch dưới/gạch</a:t>
            </a:r>
            <a:r>
              <a:rPr dirty="0" sz="2400" spc="254">
                <a:latin typeface="Segoe UI"/>
                <a:cs typeface="Segoe UI"/>
              </a:rPr>
              <a:t> </a:t>
            </a:r>
            <a:r>
              <a:rPr dirty="0" sz="2400" spc="-10">
                <a:latin typeface="Segoe UI"/>
                <a:cs typeface="Segoe UI"/>
              </a:rPr>
              <a:t>trên</a:t>
            </a:r>
            <a:endParaRPr sz="24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>
                <a:latin typeface="Segoe UI"/>
                <a:cs typeface="Segoe UI"/>
              </a:rPr>
              <a:t>Màu </a:t>
            </a:r>
            <a:r>
              <a:rPr dirty="0" sz="2400" spc="-20">
                <a:latin typeface="Segoe UI"/>
                <a:cs typeface="Segoe UI"/>
              </a:rPr>
              <a:t>văn</a:t>
            </a:r>
            <a:r>
              <a:rPr dirty="0" sz="2400" spc="-7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bản</a:t>
            </a:r>
            <a:endParaRPr sz="24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>
                <a:latin typeface="Segoe UI"/>
                <a:cs typeface="Segoe UI"/>
              </a:rPr>
              <a:t>Chiều cao </a:t>
            </a:r>
            <a:r>
              <a:rPr dirty="0" sz="2400" spc="-5">
                <a:latin typeface="Segoe UI"/>
                <a:cs typeface="Segoe UI"/>
              </a:rPr>
              <a:t>mỗi</a:t>
            </a:r>
            <a:r>
              <a:rPr dirty="0" sz="2400" spc="-5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hàng</a:t>
            </a:r>
            <a:endParaRPr sz="24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>
                <a:latin typeface="Segoe UI"/>
                <a:cs typeface="Segoe UI"/>
              </a:rPr>
              <a:t>Khoảng trống giữa các </a:t>
            </a:r>
            <a:r>
              <a:rPr dirty="0" sz="2400" spc="-5">
                <a:latin typeface="Segoe UI"/>
                <a:cs typeface="Segoe UI"/>
              </a:rPr>
              <a:t>ký </a:t>
            </a:r>
            <a:r>
              <a:rPr dirty="0" sz="2400">
                <a:latin typeface="Segoe UI"/>
                <a:cs typeface="Segoe UI"/>
              </a:rPr>
              <a:t>tự, các</a:t>
            </a:r>
            <a:r>
              <a:rPr dirty="0" sz="2400" spc="-1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từ</a:t>
            </a:r>
            <a:endParaRPr sz="24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>
                <a:latin typeface="Segoe UI"/>
                <a:cs typeface="Segoe UI"/>
              </a:rPr>
              <a:t>Căn</a:t>
            </a:r>
            <a:r>
              <a:rPr dirty="0" sz="2400" spc="-85">
                <a:latin typeface="Segoe UI"/>
                <a:cs typeface="Segoe UI"/>
              </a:rPr>
              <a:t> </a:t>
            </a:r>
            <a:r>
              <a:rPr dirty="0" sz="2400" spc="-10">
                <a:latin typeface="Segoe UI"/>
                <a:cs typeface="Segoe UI"/>
              </a:rPr>
              <a:t>lề</a:t>
            </a:r>
            <a:endParaRPr sz="24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>
                <a:latin typeface="Segoe UI"/>
                <a:cs typeface="Segoe UI"/>
              </a:rPr>
              <a:t>Làm bóng </a:t>
            </a:r>
            <a:r>
              <a:rPr dirty="0" sz="2400" spc="-20">
                <a:latin typeface="Segoe UI"/>
                <a:cs typeface="Segoe UI"/>
              </a:rPr>
              <a:t>văn</a:t>
            </a:r>
            <a:r>
              <a:rPr dirty="0" sz="2400" spc="-6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bản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790955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1395" y="213359"/>
            <a:ext cx="870204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83919" y="109728"/>
            <a:ext cx="649224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45463" y="213359"/>
            <a:ext cx="1562100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119883" y="109728"/>
            <a:ext cx="649224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281427" y="213359"/>
            <a:ext cx="1235964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029711" y="109728"/>
            <a:ext cx="652272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194304" y="213359"/>
            <a:ext cx="1301495" cy="7315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008120" y="109728"/>
            <a:ext cx="649224" cy="9022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/>
              <a:t>C</a:t>
            </a:r>
            <a:r>
              <a:rPr dirty="0"/>
              <a:t>ÁC THUỘC TÍNH</a:t>
            </a:r>
            <a:r>
              <a:rPr dirty="0" spc="520"/>
              <a:t> </a:t>
            </a:r>
            <a:r>
              <a:rPr dirty="0" spc="5"/>
              <a:t>FONT</a:t>
            </a:r>
            <a:endParaRPr sz="3200"/>
          </a:p>
        </p:txBody>
      </p:sp>
      <p:sp>
        <p:nvSpPr>
          <p:cNvPr id="12" name="object 12"/>
          <p:cNvSpPr txBox="1"/>
          <p:nvPr/>
        </p:nvSpPr>
        <p:spPr>
          <a:xfrm>
            <a:off x="438099" y="940689"/>
            <a:ext cx="5144770" cy="436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 b="1">
                <a:solidFill>
                  <a:srgbClr val="005242"/>
                </a:solidFill>
                <a:latin typeface="Segoe UI"/>
                <a:cs typeface="Segoe UI"/>
              </a:rPr>
              <a:t>font-family: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xác định font</a:t>
            </a:r>
            <a:r>
              <a:rPr dirty="0" sz="2800" spc="35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chữ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7471" y="1442592"/>
            <a:ext cx="5901690" cy="814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dirty="0" sz="2400" spc="-5" b="1">
                <a:solidFill>
                  <a:srgbClr val="FF6300"/>
                </a:solidFill>
                <a:latin typeface="Segoe UI"/>
                <a:cs typeface="Segoe UI"/>
              </a:rPr>
              <a:t>font-family:</a:t>
            </a:r>
            <a:r>
              <a:rPr dirty="0" sz="2400" spc="-20" b="1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dirty="0" sz="2400" spc="-5">
                <a:solidFill>
                  <a:srgbClr val="B12C2B"/>
                </a:solidFill>
                <a:latin typeface="Segoe UI"/>
                <a:cs typeface="Segoe UI"/>
              </a:rPr>
              <a:t>Arial</a:t>
            </a:r>
            <a:r>
              <a:rPr dirty="0" sz="2400" spc="-5">
                <a:latin typeface="Segoe UI"/>
                <a:cs typeface="Segoe UI"/>
              </a:rPr>
              <a:t>;</a:t>
            </a:r>
            <a:endParaRPr sz="24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dirty="0" sz="2400" spc="-5" b="1">
                <a:solidFill>
                  <a:srgbClr val="FF6300"/>
                </a:solidFill>
                <a:latin typeface="Segoe UI"/>
                <a:cs typeface="Segoe UI"/>
              </a:rPr>
              <a:t>font-family: </a:t>
            </a:r>
            <a:r>
              <a:rPr dirty="0" sz="2400">
                <a:solidFill>
                  <a:srgbClr val="B12C2B"/>
                </a:solidFill>
                <a:latin typeface="Segoe UI"/>
                <a:cs typeface="Segoe UI"/>
              </a:rPr>
              <a:t>'Segoe </a:t>
            </a:r>
            <a:r>
              <a:rPr dirty="0" sz="2400" spc="-5">
                <a:solidFill>
                  <a:srgbClr val="B12C2B"/>
                </a:solidFill>
                <a:latin typeface="Segoe UI"/>
                <a:cs typeface="Segoe UI"/>
              </a:rPr>
              <a:t>UI', </a:t>
            </a:r>
            <a:r>
              <a:rPr dirty="0" sz="2400" spc="-40">
                <a:solidFill>
                  <a:srgbClr val="B12C2B"/>
                </a:solidFill>
                <a:latin typeface="Segoe UI"/>
                <a:cs typeface="Segoe UI"/>
              </a:rPr>
              <a:t>Tahoma,</a:t>
            </a:r>
            <a:r>
              <a:rPr dirty="0" sz="2400" spc="60">
                <a:solidFill>
                  <a:srgbClr val="B12C2B"/>
                </a:solidFill>
                <a:latin typeface="Segoe UI"/>
                <a:cs typeface="Segoe UI"/>
              </a:rPr>
              <a:t> </a:t>
            </a:r>
            <a:r>
              <a:rPr dirty="0" sz="2400" spc="-10">
                <a:solidFill>
                  <a:srgbClr val="B12C2B"/>
                </a:solidFill>
                <a:latin typeface="Segoe UI"/>
                <a:cs typeface="Segoe UI"/>
              </a:rPr>
              <a:t>Geneva</a:t>
            </a:r>
            <a:r>
              <a:rPr dirty="0" sz="2400" spc="-10">
                <a:latin typeface="Segoe UI"/>
                <a:cs typeface="Segoe UI"/>
              </a:rPr>
              <a:t>;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pc="-5" b="1">
                <a:latin typeface="Segoe UI"/>
                <a:cs typeface="Segoe UI"/>
              </a:rPr>
              <a:t>font-size: </a:t>
            </a:r>
            <a:r>
              <a:rPr dirty="0" spc="-5"/>
              <a:t>xác định kích thước</a:t>
            </a:r>
            <a:r>
              <a:rPr dirty="0" spc="30"/>
              <a:t> </a:t>
            </a:r>
            <a:r>
              <a:rPr dirty="0" spc="-5"/>
              <a:t>font</a:t>
            </a:r>
          </a:p>
          <a:p>
            <a:pPr lvl="1" marL="631190" indent="-309245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5" b="1">
                <a:solidFill>
                  <a:srgbClr val="FF6300"/>
                </a:solidFill>
                <a:latin typeface="Segoe UI"/>
                <a:cs typeface="Segoe UI"/>
              </a:rPr>
              <a:t>font-size:</a:t>
            </a:r>
            <a:r>
              <a:rPr dirty="0" sz="2400" spc="-5">
                <a:solidFill>
                  <a:srgbClr val="B12C2B"/>
                </a:solidFill>
                <a:latin typeface="Segoe UI"/>
                <a:cs typeface="Segoe UI"/>
              </a:rPr>
              <a:t>14px; </a:t>
            </a:r>
            <a:r>
              <a:rPr dirty="0" sz="2400">
                <a:latin typeface="Segoe UI"/>
                <a:cs typeface="Segoe UI"/>
              </a:rPr>
              <a:t>đặt </a:t>
            </a:r>
            <a:r>
              <a:rPr dirty="0" sz="2400" spc="-5">
                <a:latin typeface="Segoe UI"/>
                <a:cs typeface="Segoe UI"/>
              </a:rPr>
              <a:t>kích </a:t>
            </a:r>
            <a:r>
              <a:rPr dirty="0" sz="2400">
                <a:latin typeface="Segoe UI"/>
                <a:cs typeface="Segoe UI"/>
              </a:rPr>
              <a:t>thước font </a:t>
            </a:r>
            <a:r>
              <a:rPr dirty="0" sz="2400" spc="-5">
                <a:latin typeface="Segoe UI"/>
                <a:cs typeface="Segoe UI"/>
              </a:rPr>
              <a:t>là </a:t>
            </a:r>
            <a:r>
              <a:rPr dirty="0" sz="2400">
                <a:latin typeface="Segoe UI"/>
                <a:cs typeface="Segoe UI"/>
              </a:rPr>
              <a:t>14</a:t>
            </a:r>
            <a:r>
              <a:rPr dirty="0" sz="2400" spc="50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pixel</a:t>
            </a:r>
            <a:endParaRPr sz="24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55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pc="-10" b="1">
                <a:latin typeface="Segoe UI"/>
                <a:cs typeface="Segoe UI"/>
              </a:rPr>
              <a:t>font-variant: </a:t>
            </a:r>
            <a:r>
              <a:rPr dirty="0" spc="-5"/>
              <a:t>xác định kiểu chữ </a:t>
            </a:r>
            <a:r>
              <a:rPr dirty="0" spc="-15"/>
              <a:t>hoa </a:t>
            </a:r>
            <a:r>
              <a:rPr dirty="0" spc="-5"/>
              <a:t>in</a:t>
            </a:r>
            <a:r>
              <a:rPr dirty="0" spc="70"/>
              <a:t> </a:t>
            </a:r>
            <a:r>
              <a:rPr dirty="0" spc="-5"/>
              <a:t>nhỏ</a:t>
            </a:r>
          </a:p>
          <a:p>
            <a:pPr lvl="1" marL="631190" indent="-309245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5" b="1">
                <a:solidFill>
                  <a:srgbClr val="FF6300"/>
                </a:solidFill>
                <a:latin typeface="Segoe UI"/>
                <a:cs typeface="Segoe UI"/>
              </a:rPr>
              <a:t>font-variant:</a:t>
            </a:r>
            <a:r>
              <a:rPr dirty="0" sz="2400" spc="-5">
                <a:solidFill>
                  <a:srgbClr val="B12C2B"/>
                </a:solidFill>
                <a:latin typeface="Segoe UI"/>
                <a:cs typeface="Segoe UI"/>
              </a:rPr>
              <a:t>small-caps; </a:t>
            </a:r>
            <a:r>
              <a:rPr dirty="0" sz="1900" spc="10">
                <a:latin typeface="Segoe UI"/>
                <a:cs typeface="Segoe UI"/>
              </a:rPr>
              <a:t>KIỂU CHỮ </a:t>
            </a:r>
            <a:r>
              <a:rPr dirty="0" sz="1900" spc="5">
                <a:latin typeface="Segoe UI"/>
                <a:cs typeface="Segoe UI"/>
              </a:rPr>
              <a:t>HOA</a:t>
            </a:r>
            <a:r>
              <a:rPr dirty="0" sz="1900" spc="385">
                <a:latin typeface="Segoe UI"/>
                <a:cs typeface="Segoe UI"/>
              </a:rPr>
              <a:t> </a:t>
            </a:r>
            <a:r>
              <a:rPr dirty="0" sz="1900" spc="10">
                <a:latin typeface="Segoe UI"/>
                <a:cs typeface="Segoe UI"/>
              </a:rPr>
              <a:t>NHỎ</a:t>
            </a:r>
            <a:endParaRPr sz="19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55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pc="-5" b="1">
                <a:latin typeface="Segoe UI"/>
                <a:cs typeface="Segoe UI"/>
              </a:rPr>
              <a:t>font-style: </a:t>
            </a:r>
            <a:r>
              <a:rPr dirty="0" spc="-5"/>
              <a:t>xác định kiểu in</a:t>
            </a:r>
            <a:r>
              <a:rPr dirty="0" spc="15"/>
              <a:t> </a:t>
            </a:r>
            <a:r>
              <a:rPr dirty="0" spc="-5"/>
              <a:t>nghiêng</a:t>
            </a:r>
          </a:p>
          <a:p>
            <a:pPr lvl="1" marL="631190" indent="-309245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5" b="1">
                <a:solidFill>
                  <a:srgbClr val="FF6300"/>
                </a:solidFill>
                <a:latin typeface="Segoe UI"/>
                <a:cs typeface="Segoe UI"/>
              </a:rPr>
              <a:t>font-style:</a:t>
            </a:r>
            <a:r>
              <a:rPr dirty="0" sz="2400" spc="-5">
                <a:solidFill>
                  <a:srgbClr val="B12C2B"/>
                </a:solidFill>
                <a:latin typeface="Segoe UI"/>
                <a:cs typeface="Segoe UI"/>
              </a:rPr>
              <a:t>italic; </a:t>
            </a:r>
            <a:r>
              <a:rPr dirty="0" sz="2400" spc="-5" i="1">
                <a:latin typeface="Segoe UI"/>
                <a:cs typeface="Segoe UI"/>
              </a:rPr>
              <a:t>chữ </a:t>
            </a:r>
            <a:r>
              <a:rPr dirty="0" sz="2400" i="1">
                <a:latin typeface="Segoe UI"/>
                <a:cs typeface="Segoe UI"/>
              </a:rPr>
              <a:t>in</a:t>
            </a:r>
            <a:r>
              <a:rPr dirty="0" sz="2400" spc="35" i="1">
                <a:latin typeface="Segoe UI"/>
                <a:cs typeface="Segoe UI"/>
              </a:rPr>
              <a:t> </a:t>
            </a:r>
            <a:r>
              <a:rPr dirty="0" sz="2400" spc="-5" i="1">
                <a:latin typeface="Segoe UI"/>
                <a:cs typeface="Segoe UI"/>
              </a:rPr>
              <a:t>nghiêng</a:t>
            </a:r>
            <a:endParaRPr sz="24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55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pc="-10" b="1">
                <a:latin typeface="Segoe UI"/>
                <a:cs typeface="Segoe UI"/>
              </a:rPr>
              <a:t>font-weight: </a:t>
            </a:r>
            <a:r>
              <a:rPr dirty="0" spc="-5"/>
              <a:t>xác định in</a:t>
            </a:r>
            <a:r>
              <a:rPr dirty="0" spc="50"/>
              <a:t> </a:t>
            </a:r>
            <a:r>
              <a:rPr dirty="0" spc="-5"/>
              <a:t>đậm</a:t>
            </a:r>
          </a:p>
          <a:p>
            <a:pPr lvl="1" marL="631190" indent="-309245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5" b="1">
                <a:solidFill>
                  <a:srgbClr val="FF6300"/>
                </a:solidFill>
                <a:latin typeface="Segoe UI"/>
                <a:cs typeface="Segoe UI"/>
              </a:rPr>
              <a:t>font-weight:</a:t>
            </a:r>
            <a:r>
              <a:rPr dirty="0" sz="2400" spc="-5">
                <a:solidFill>
                  <a:srgbClr val="B12C2B"/>
                </a:solidFill>
                <a:latin typeface="Segoe UI"/>
                <a:cs typeface="Segoe UI"/>
              </a:rPr>
              <a:t>bold; </a:t>
            </a:r>
            <a:r>
              <a:rPr dirty="0" sz="2400" b="1">
                <a:latin typeface="Segoe UI"/>
                <a:cs typeface="Segoe UI"/>
              </a:rPr>
              <a:t>chữ </a:t>
            </a:r>
            <a:r>
              <a:rPr dirty="0" sz="2400" spc="-5" b="1">
                <a:latin typeface="Segoe UI"/>
                <a:cs typeface="Segoe UI"/>
              </a:rPr>
              <a:t>in</a:t>
            </a:r>
            <a:r>
              <a:rPr dirty="0" sz="2400" spc="15" b="1">
                <a:latin typeface="Segoe UI"/>
                <a:cs typeface="Segoe UI"/>
              </a:rPr>
              <a:t> </a:t>
            </a:r>
            <a:r>
              <a:rPr dirty="0" sz="2400" spc="-5" b="1">
                <a:latin typeface="Segoe UI"/>
                <a:cs typeface="Segoe UI"/>
              </a:rPr>
              <a:t>đậm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94829" y="1825752"/>
            <a:ext cx="4268470" cy="559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Sử dụng dấu phẩy để phân cách </a:t>
            </a:r>
            <a:r>
              <a:rPr dirty="0" sz="1800">
                <a:latin typeface="Arial"/>
                <a:cs typeface="Arial"/>
              </a:rPr>
              <a:t>các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font.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Thứ tự </a:t>
            </a:r>
            <a:r>
              <a:rPr dirty="0" sz="1800" spc="-5">
                <a:latin typeface="Arial"/>
                <a:cs typeface="Arial"/>
              </a:rPr>
              <a:t>ưu tiên </a:t>
            </a:r>
            <a:r>
              <a:rPr dirty="0" sz="1800">
                <a:latin typeface="Arial"/>
                <a:cs typeface="Arial"/>
              </a:rPr>
              <a:t>từ trái </a:t>
            </a:r>
            <a:r>
              <a:rPr dirty="0" sz="1800" spc="-5">
                <a:latin typeface="Arial"/>
                <a:cs typeface="Arial"/>
              </a:rPr>
              <a:t>sang</a:t>
            </a:r>
            <a:r>
              <a:rPr dirty="0" sz="1800" spc="-114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phải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705600" y="2057145"/>
            <a:ext cx="609600" cy="103505"/>
          </a:xfrm>
          <a:custGeom>
            <a:avLst/>
            <a:gdLst/>
            <a:ahLst/>
            <a:cxnLst/>
            <a:rect l="l" t="t" r="r" b="b"/>
            <a:pathLst>
              <a:path w="609600" h="103505">
                <a:moveTo>
                  <a:pt x="88646" y="0"/>
                </a:moveTo>
                <a:lnTo>
                  <a:pt x="0" y="51688"/>
                </a:lnTo>
                <a:lnTo>
                  <a:pt x="88646" y="103504"/>
                </a:lnTo>
                <a:lnTo>
                  <a:pt x="92455" y="102362"/>
                </a:lnTo>
                <a:lnTo>
                  <a:pt x="94233" y="99440"/>
                </a:lnTo>
                <a:lnTo>
                  <a:pt x="96011" y="96392"/>
                </a:lnTo>
                <a:lnTo>
                  <a:pt x="94996" y="92455"/>
                </a:lnTo>
                <a:lnTo>
                  <a:pt x="35995" y="58038"/>
                </a:lnTo>
                <a:lnTo>
                  <a:pt x="12573" y="58038"/>
                </a:lnTo>
                <a:lnTo>
                  <a:pt x="12573" y="45338"/>
                </a:lnTo>
                <a:lnTo>
                  <a:pt x="36213" y="45338"/>
                </a:lnTo>
                <a:lnTo>
                  <a:pt x="94996" y="11049"/>
                </a:lnTo>
                <a:lnTo>
                  <a:pt x="96011" y="7112"/>
                </a:lnTo>
                <a:lnTo>
                  <a:pt x="92455" y="1015"/>
                </a:lnTo>
                <a:lnTo>
                  <a:pt x="88646" y="0"/>
                </a:lnTo>
                <a:close/>
              </a:path>
              <a:path w="609600" h="103505">
                <a:moveTo>
                  <a:pt x="36213" y="45338"/>
                </a:moveTo>
                <a:lnTo>
                  <a:pt x="12573" y="45338"/>
                </a:lnTo>
                <a:lnTo>
                  <a:pt x="12573" y="58038"/>
                </a:lnTo>
                <a:lnTo>
                  <a:pt x="35995" y="58038"/>
                </a:lnTo>
                <a:lnTo>
                  <a:pt x="34689" y="57276"/>
                </a:lnTo>
                <a:lnTo>
                  <a:pt x="15748" y="57276"/>
                </a:lnTo>
                <a:lnTo>
                  <a:pt x="15748" y="46227"/>
                </a:lnTo>
                <a:lnTo>
                  <a:pt x="34689" y="46227"/>
                </a:lnTo>
                <a:lnTo>
                  <a:pt x="36213" y="45338"/>
                </a:lnTo>
                <a:close/>
              </a:path>
              <a:path w="609600" h="103505">
                <a:moveTo>
                  <a:pt x="609600" y="45338"/>
                </a:moveTo>
                <a:lnTo>
                  <a:pt x="36213" y="45338"/>
                </a:lnTo>
                <a:lnTo>
                  <a:pt x="25218" y="51752"/>
                </a:lnTo>
                <a:lnTo>
                  <a:pt x="35995" y="58038"/>
                </a:lnTo>
                <a:lnTo>
                  <a:pt x="609600" y="58038"/>
                </a:lnTo>
                <a:lnTo>
                  <a:pt x="609600" y="45338"/>
                </a:lnTo>
                <a:close/>
              </a:path>
              <a:path w="609600" h="103505">
                <a:moveTo>
                  <a:pt x="15748" y="46227"/>
                </a:moveTo>
                <a:lnTo>
                  <a:pt x="15748" y="57276"/>
                </a:lnTo>
                <a:lnTo>
                  <a:pt x="25218" y="51752"/>
                </a:lnTo>
                <a:lnTo>
                  <a:pt x="15748" y="46227"/>
                </a:lnTo>
                <a:close/>
              </a:path>
              <a:path w="609600" h="103505">
                <a:moveTo>
                  <a:pt x="25218" y="51752"/>
                </a:moveTo>
                <a:lnTo>
                  <a:pt x="15748" y="57276"/>
                </a:lnTo>
                <a:lnTo>
                  <a:pt x="34689" y="57276"/>
                </a:lnTo>
                <a:lnTo>
                  <a:pt x="25218" y="51752"/>
                </a:lnTo>
                <a:close/>
              </a:path>
              <a:path w="609600" h="103505">
                <a:moveTo>
                  <a:pt x="34689" y="46227"/>
                </a:moveTo>
                <a:lnTo>
                  <a:pt x="15748" y="46227"/>
                </a:lnTo>
                <a:lnTo>
                  <a:pt x="25218" y="51752"/>
                </a:lnTo>
                <a:lnTo>
                  <a:pt x="34689" y="46227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31582" y="3782796"/>
            <a:ext cx="4419600" cy="2857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25338" y="5581777"/>
            <a:ext cx="443230" cy="443230"/>
          </a:xfrm>
          <a:custGeom>
            <a:avLst/>
            <a:gdLst/>
            <a:ahLst/>
            <a:cxnLst/>
            <a:rect l="l" t="t" r="r" b="b"/>
            <a:pathLst>
              <a:path w="443229" h="443229">
                <a:moveTo>
                  <a:pt x="442722" y="0"/>
                </a:moveTo>
                <a:lnTo>
                  <a:pt x="88519" y="88531"/>
                </a:lnTo>
                <a:lnTo>
                  <a:pt x="0" y="442785"/>
                </a:lnTo>
                <a:lnTo>
                  <a:pt x="442722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9298" y="1700148"/>
            <a:ext cx="5638800" cy="4324985"/>
          </a:xfrm>
          <a:custGeom>
            <a:avLst/>
            <a:gdLst/>
            <a:ahLst/>
            <a:cxnLst/>
            <a:rect l="l" t="t" r="r" b="b"/>
            <a:pathLst>
              <a:path w="5638800" h="4324985">
                <a:moveTo>
                  <a:pt x="5196039" y="4324413"/>
                </a:moveTo>
                <a:lnTo>
                  <a:pt x="5284558" y="3970159"/>
                </a:lnTo>
                <a:lnTo>
                  <a:pt x="5638761" y="3881628"/>
                </a:lnTo>
                <a:lnTo>
                  <a:pt x="5196039" y="4324413"/>
                </a:lnTo>
                <a:lnTo>
                  <a:pt x="0" y="4324413"/>
                </a:lnTo>
                <a:lnTo>
                  <a:pt x="0" y="0"/>
                </a:lnTo>
                <a:lnTo>
                  <a:pt x="5638761" y="0"/>
                </a:lnTo>
                <a:lnTo>
                  <a:pt x="5638761" y="3881628"/>
                </a:lnTo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33400" y="2133600"/>
            <a:ext cx="5410200" cy="31964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98120" y="109728"/>
            <a:ext cx="790955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01395" y="213359"/>
            <a:ext cx="870204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83919" y="109728"/>
            <a:ext cx="649224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45463" y="213359"/>
            <a:ext cx="1562100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119883" y="109728"/>
            <a:ext cx="649224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281427" y="213359"/>
            <a:ext cx="1235964" cy="7315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029711" y="109728"/>
            <a:ext cx="652272" cy="9022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145535" y="109728"/>
            <a:ext cx="748284" cy="9022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406140" y="213359"/>
            <a:ext cx="1132332" cy="7315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050791" y="109728"/>
            <a:ext cx="649224" cy="90220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/>
              <a:t>C</a:t>
            </a:r>
            <a:r>
              <a:rPr dirty="0"/>
              <a:t>ÁC THUỘC TÍNH</a:t>
            </a:r>
            <a:r>
              <a:rPr dirty="0" spc="515"/>
              <a:t> </a:t>
            </a:r>
            <a:r>
              <a:rPr dirty="0" sz="3200"/>
              <a:t>F</a:t>
            </a:r>
            <a:r>
              <a:rPr dirty="0"/>
              <a:t>ONT</a:t>
            </a:r>
            <a:endParaRPr sz="3200"/>
          </a:p>
        </p:txBody>
      </p:sp>
      <p:sp>
        <p:nvSpPr>
          <p:cNvPr id="17" name="object 17"/>
          <p:cNvSpPr/>
          <p:nvPr/>
        </p:nvSpPr>
        <p:spPr>
          <a:xfrm>
            <a:off x="11470767" y="3391915"/>
            <a:ext cx="280670" cy="280670"/>
          </a:xfrm>
          <a:custGeom>
            <a:avLst/>
            <a:gdLst/>
            <a:ahLst/>
            <a:cxnLst/>
            <a:rect l="l" t="t" r="r" b="b"/>
            <a:pathLst>
              <a:path w="280670" h="280670">
                <a:moveTo>
                  <a:pt x="280415" y="0"/>
                </a:moveTo>
                <a:lnTo>
                  <a:pt x="56006" y="56007"/>
                </a:lnTo>
                <a:lnTo>
                  <a:pt x="0" y="280416"/>
                </a:lnTo>
                <a:lnTo>
                  <a:pt x="280415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772907" y="933703"/>
            <a:ext cx="3978275" cy="2738755"/>
          </a:xfrm>
          <a:custGeom>
            <a:avLst/>
            <a:gdLst/>
            <a:ahLst/>
            <a:cxnLst/>
            <a:rect l="l" t="t" r="r" b="b"/>
            <a:pathLst>
              <a:path w="3978275" h="2738754">
                <a:moveTo>
                  <a:pt x="3697859" y="2738628"/>
                </a:moveTo>
                <a:lnTo>
                  <a:pt x="3753866" y="2514219"/>
                </a:lnTo>
                <a:lnTo>
                  <a:pt x="3978275" y="2458212"/>
                </a:lnTo>
                <a:lnTo>
                  <a:pt x="3697859" y="2738628"/>
                </a:lnTo>
                <a:lnTo>
                  <a:pt x="0" y="2738628"/>
                </a:lnTo>
                <a:lnTo>
                  <a:pt x="0" y="0"/>
                </a:lnTo>
                <a:lnTo>
                  <a:pt x="3978275" y="0"/>
                </a:lnTo>
                <a:lnTo>
                  <a:pt x="3978275" y="2458212"/>
                </a:lnTo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661147" y="859536"/>
            <a:ext cx="1944624" cy="69494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733800" y="1139444"/>
            <a:ext cx="4041775" cy="1909445"/>
          </a:xfrm>
          <a:custGeom>
            <a:avLst/>
            <a:gdLst/>
            <a:ahLst/>
            <a:cxnLst/>
            <a:rect l="l" t="t" r="r" b="b"/>
            <a:pathLst>
              <a:path w="4041775" h="1909445">
                <a:moveTo>
                  <a:pt x="62229" y="1814829"/>
                </a:moveTo>
                <a:lnTo>
                  <a:pt x="58292" y="1815591"/>
                </a:lnTo>
                <a:lnTo>
                  <a:pt x="56261" y="1818385"/>
                </a:lnTo>
                <a:lnTo>
                  <a:pt x="0" y="1899919"/>
                </a:lnTo>
                <a:lnTo>
                  <a:pt x="98678" y="1908809"/>
                </a:lnTo>
                <a:lnTo>
                  <a:pt x="102235" y="1909190"/>
                </a:lnTo>
                <a:lnTo>
                  <a:pt x="105283" y="1906523"/>
                </a:lnTo>
                <a:lnTo>
                  <a:pt x="105537" y="1903094"/>
                </a:lnTo>
                <a:lnTo>
                  <a:pt x="105822" y="1900427"/>
                </a:lnTo>
                <a:lnTo>
                  <a:pt x="13970" y="1900427"/>
                </a:lnTo>
                <a:lnTo>
                  <a:pt x="8636" y="1888870"/>
                </a:lnTo>
                <a:lnTo>
                  <a:pt x="30018" y="1878842"/>
                </a:lnTo>
                <a:lnTo>
                  <a:pt x="66675" y="1825625"/>
                </a:lnTo>
                <a:lnTo>
                  <a:pt x="68707" y="1822703"/>
                </a:lnTo>
                <a:lnTo>
                  <a:pt x="67945" y="1818766"/>
                </a:lnTo>
                <a:lnTo>
                  <a:pt x="65150" y="1816861"/>
                </a:lnTo>
                <a:lnTo>
                  <a:pt x="62229" y="1814829"/>
                </a:lnTo>
                <a:close/>
              </a:path>
              <a:path w="4041775" h="1909445">
                <a:moveTo>
                  <a:pt x="30018" y="1878842"/>
                </a:moveTo>
                <a:lnTo>
                  <a:pt x="8636" y="1888870"/>
                </a:lnTo>
                <a:lnTo>
                  <a:pt x="13970" y="1900427"/>
                </a:lnTo>
                <a:lnTo>
                  <a:pt x="18573" y="1898268"/>
                </a:lnTo>
                <a:lnTo>
                  <a:pt x="16637" y="1898268"/>
                </a:lnTo>
                <a:lnTo>
                  <a:pt x="11937" y="1888363"/>
                </a:lnTo>
                <a:lnTo>
                  <a:pt x="23460" y="1888363"/>
                </a:lnTo>
                <a:lnTo>
                  <a:pt x="30018" y="1878842"/>
                </a:lnTo>
                <a:close/>
              </a:path>
              <a:path w="4041775" h="1909445">
                <a:moveTo>
                  <a:pt x="35242" y="1890450"/>
                </a:moveTo>
                <a:lnTo>
                  <a:pt x="13970" y="1900427"/>
                </a:lnTo>
                <a:lnTo>
                  <a:pt x="105822" y="1900427"/>
                </a:lnTo>
                <a:lnTo>
                  <a:pt x="105917" y="1899539"/>
                </a:lnTo>
                <a:lnTo>
                  <a:pt x="103250" y="1896490"/>
                </a:lnTo>
                <a:lnTo>
                  <a:pt x="99822" y="1896236"/>
                </a:lnTo>
                <a:lnTo>
                  <a:pt x="35242" y="1890450"/>
                </a:lnTo>
                <a:close/>
              </a:path>
              <a:path w="4041775" h="1909445">
                <a:moveTo>
                  <a:pt x="11937" y="1888363"/>
                </a:moveTo>
                <a:lnTo>
                  <a:pt x="16637" y="1898268"/>
                </a:lnTo>
                <a:lnTo>
                  <a:pt x="22790" y="1889335"/>
                </a:lnTo>
                <a:lnTo>
                  <a:pt x="11937" y="1888363"/>
                </a:lnTo>
                <a:close/>
              </a:path>
              <a:path w="4041775" h="1909445">
                <a:moveTo>
                  <a:pt x="22790" y="1889335"/>
                </a:moveTo>
                <a:lnTo>
                  <a:pt x="16637" y="1898268"/>
                </a:lnTo>
                <a:lnTo>
                  <a:pt x="18573" y="1898268"/>
                </a:lnTo>
                <a:lnTo>
                  <a:pt x="35242" y="1890450"/>
                </a:lnTo>
                <a:lnTo>
                  <a:pt x="22790" y="1889335"/>
                </a:lnTo>
                <a:close/>
              </a:path>
              <a:path w="4041775" h="1909445">
                <a:moveTo>
                  <a:pt x="4035932" y="0"/>
                </a:moveTo>
                <a:lnTo>
                  <a:pt x="30018" y="1878842"/>
                </a:lnTo>
                <a:lnTo>
                  <a:pt x="22790" y="1889335"/>
                </a:lnTo>
                <a:lnTo>
                  <a:pt x="35242" y="1890450"/>
                </a:lnTo>
                <a:lnTo>
                  <a:pt x="4041267" y="11556"/>
                </a:lnTo>
                <a:lnTo>
                  <a:pt x="4035932" y="0"/>
                </a:lnTo>
                <a:close/>
              </a:path>
              <a:path w="4041775" h="1909445">
                <a:moveTo>
                  <a:pt x="23460" y="1888363"/>
                </a:moveTo>
                <a:lnTo>
                  <a:pt x="11937" y="1888363"/>
                </a:lnTo>
                <a:lnTo>
                  <a:pt x="22790" y="1889335"/>
                </a:lnTo>
                <a:lnTo>
                  <a:pt x="23460" y="1888363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124200" y="1828673"/>
            <a:ext cx="4837430" cy="2295525"/>
          </a:xfrm>
          <a:custGeom>
            <a:avLst/>
            <a:gdLst/>
            <a:ahLst/>
            <a:cxnLst/>
            <a:rect l="l" t="t" r="r" b="b"/>
            <a:pathLst>
              <a:path w="4837430" h="2295525">
                <a:moveTo>
                  <a:pt x="61975" y="2200783"/>
                </a:moveTo>
                <a:lnTo>
                  <a:pt x="58038" y="2201545"/>
                </a:lnTo>
                <a:lnTo>
                  <a:pt x="56133" y="2204466"/>
                </a:lnTo>
                <a:lnTo>
                  <a:pt x="0" y="2286127"/>
                </a:lnTo>
                <a:lnTo>
                  <a:pt x="98679" y="2294763"/>
                </a:lnTo>
                <a:lnTo>
                  <a:pt x="102235" y="2295144"/>
                </a:lnTo>
                <a:lnTo>
                  <a:pt x="105282" y="2292477"/>
                </a:lnTo>
                <a:lnTo>
                  <a:pt x="105537" y="2289047"/>
                </a:lnTo>
                <a:lnTo>
                  <a:pt x="105795" y="2286635"/>
                </a:lnTo>
                <a:lnTo>
                  <a:pt x="13843" y="2286635"/>
                </a:lnTo>
                <a:lnTo>
                  <a:pt x="8381" y="2275078"/>
                </a:lnTo>
                <a:lnTo>
                  <a:pt x="30018" y="2264872"/>
                </a:lnTo>
                <a:lnTo>
                  <a:pt x="66548" y="2211704"/>
                </a:lnTo>
                <a:lnTo>
                  <a:pt x="68580" y="2208784"/>
                </a:lnTo>
                <a:lnTo>
                  <a:pt x="67818" y="2204847"/>
                </a:lnTo>
                <a:lnTo>
                  <a:pt x="61975" y="2200783"/>
                </a:lnTo>
                <a:close/>
              </a:path>
              <a:path w="4837430" h="2295525">
                <a:moveTo>
                  <a:pt x="30018" y="2264872"/>
                </a:moveTo>
                <a:lnTo>
                  <a:pt x="8381" y="2275078"/>
                </a:lnTo>
                <a:lnTo>
                  <a:pt x="13843" y="2286635"/>
                </a:lnTo>
                <a:lnTo>
                  <a:pt x="18689" y="2284349"/>
                </a:lnTo>
                <a:lnTo>
                  <a:pt x="16637" y="2284349"/>
                </a:lnTo>
                <a:lnTo>
                  <a:pt x="11937" y="2274443"/>
                </a:lnTo>
                <a:lnTo>
                  <a:pt x="23443" y="2274443"/>
                </a:lnTo>
                <a:lnTo>
                  <a:pt x="30018" y="2264872"/>
                </a:lnTo>
                <a:close/>
              </a:path>
              <a:path w="4837430" h="2295525">
                <a:moveTo>
                  <a:pt x="35319" y="2276504"/>
                </a:moveTo>
                <a:lnTo>
                  <a:pt x="13843" y="2286635"/>
                </a:lnTo>
                <a:lnTo>
                  <a:pt x="105795" y="2286635"/>
                </a:lnTo>
                <a:lnTo>
                  <a:pt x="105918" y="2285491"/>
                </a:lnTo>
                <a:lnTo>
                  <a:pt x="103250" y="2282444"/>
                </a:lnTo>
                <a:lnTo>
                  <a:pt x="99822" y="2282190"/>
                </a:lnTo>
                <a:lnTo>
                  <a:pt x="35319" y="2276504"/>
                </a:lnTo>
                <a:close/>
              </a:path>
              <a:path w="4837430" h="2295525">
                <a:moveTo>
                  <a:pt x="11937" y="2274443"/>
                </a:moveTo>
                <a:lnTo>
                  <a:pt x="16637" y="2284349"/>
                </a:lnTo>
                <a:lnTo>
                  <a:pt x="22786" y="2275399"/>
                </a:lnTo>
                <a:lnTo>
                  <a:pt x="11937" y="2274443"/>
                </a:lnTo>
                <a:close/>
              </a:path>
              <a:path w="4837430" h="2295525">
                <a:moveTo>
                  <a:pt x="22786" y="2275399"/>
                </a:moveTo>
                <a:lnTo>
                  <a:pt x="16637" y="2284349"/>
                </a:lnTo>
                <a:lnTo>
                  <a:pt x="18689" y="2284349"/>
                </a:lnTo>
                <a:lnTo>
                  <a:pt x="35319" y="2276504"/>
                </a:lnTo>
                <a:lnTo>
                  <a:pt x="22786" y="2275399"/>
                </a:lnTo>
                <a:close/>
              </a:path>
              <a:path w="4837430" h="2295525">
                <a:moveTo>
                  <a:pt x="4831715" y="0"/>
                </a:moveTo>
                <a:lnTo>
                  <a:pt x="30018" y="2264872"/>
                </a:lnTo>
                <a:lnTo>
                  <a:pt x="22786" y="2275399"/>
                </a:lnTo>
                <a:lnTo>
                  <a:pt x="35319" y="2276504"/>
                </a:lnTo>
                <a:lnTo>
                  <a:pt x="4837049" y="11429"/>
                </a:lnTo>
                <a:lnTo>
                  <a:pt x="4831715" y="0"/>
                </a:lnTo>
                <a:close/>
              </a:path>
              <a:path w="4837430" h="2295525">
                <a:moveTo>
                  <a:pt x="23443" y="2274443"/>
                </a:moveTo>
                <a:lnTo>
                  <a:pt x="11937" y="2274443"/>
                </a:lnTo>
                <a:lnTo>
                  <a:pt x="22786" y="2275399"/>
                </a:lnTo>
                <a:lnTo>
                  <a:pt x="23443" y="2274443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122041" y="4108830"/>
            <a:ext cx="4422140" cy="1624965"/>
          </a:xfrm>
          <a:custGeom>
            <a:avLst/>
            <a:gdLst/>
            <a:ahLst/>
            <a:cxnLst/>
            <a:rect l="l" t="t" r="r" b="b"/>
            <a:pathLst>
              <a:path w="4422140" h="1624964">
                <a:moveTo>
                  <a:pt x="4385680" y="1599866"/>
                </a:moveTo>
                <a:lnTo>
                  <a:pt x="4318508" y="1612125"/>
                </a:lnTo>
                <a:lnTo>
                  <a:pt x="4316222" y="1615427"/>
                </a:lnTo>
                <a:lnTo>
                  <a:pt x="4317491" y="1622336"/>
                </a:lnTo>
                <a:lnTo>
                  <a:pt x="4320793" y="1624622"/>
                </a:lnTo>
                <a:lnTo>
                  <a:pt x="4412518" y="1607870"/>
                </a:lnTo>
                <a:lnTo>
                  <a:pt x="4407788" y="1607870"/>
                </a:lnTo>
                <a:lnTo>
                  <a:pt x="4385680" y="1599866"/>
                </a:lnTo>
                <a:close/>
              </a:path>
              <a:path w="4422140" h="1624964">
                <a:moveTo>
                  <a:pt x="4398129" y="1597591"/>
                </a:moveTo>
                <a:lnTo>
                  <a:pt x="4385680" y="1599866"/>
                </a:lnTo>
                <a:lnTo>
                  <a:pt x="4407788" y="1607870"/>
                </a:lnTo>
                <a:lnTo>
                  <a:pt x="4408482" y="1605953"/>
                </a:lnTo>
                <a:lnTo>
                  <a:pt x="4405122" y="1605953"/>
                </a:lnTo>
                <a:lnTo>
                  <a:pt x="4398129" y="1597591"/>
                </a:lnTo>
                <a:close/>
              </a:path>
              <a:path w="4422140" h="1624964">
                <a:moveTo>
                  <a:pt x="4352035" y="1527022"/>
                </a:moveTo>
                <a:lnTo>
                  <a:pt x="4346702" y="1531518"/>
                </a:lnTo>
                <a:lnTo>
                  <a:pt x="4346320" y="1535531"/>
                </a:lnTo>
                <a:lnTo>
                  <a:pt x="4348480" y="1538224"/>
                </a:lnTo>
                <a:lnTo>
                  <a:pt x="4390068" y="1587953"/>
                </a:lnTo>
                <a:lnTo>
                  <a:pt x="4412107" y="1595932"/>
                </a:lnTo>
                <a:lnTo>
                  <a:pt x="4407788" y="1607870"/>
                </a:lnTo>
                <a:lnTo>
                  <a:pt x="4412518" y="1607870"/>
                </a:lnTo>
                <a:lnTo>
                  <a:pt x="4421758" y="1606181"/>
                </a:lnTo>
                <a:lnTo>
                  <a:pt x="4358258" y="1530083"/>
                </a:lnTo>
                <a:lnTo>
                  <a:pt x="4356100" y="1527390"/>
                </a:lnTo>
                <a:lnTo>
                  <a:pt x="4352035" y="1527022"/>
                </a:lnTo>
                <a:close/>
              </a:path>
              <a:path w="4422140" h="1624964">
                <a:moveTo>
                  <a:pt x="4408805" y="1595640"/>
                </a:moveTo>
                <a:lnTo>
                  <a:pt x="4398129" y="1597591"/>
                </a:lnTo>
                <a:lnTo>
                  <a:pt x="4405122" y="1605953"/>
                </a:lnTo>
                <a:lnTo>
                  <a:pt x="4408805" y="1595640"/>
                </a:lnTo>
                <a:close/>
              </a:path>
              <a:path w="4422140" h="1624964">
                <a:moveTo>
                  <a:pt x="4411300" y="1595640"/>
                </a:moveTo>
                <a:lnTo>
                  <a:pt x="4408805" y="1595640"/>
                </a:lnTo>
                <a:lnTo>
                  <a:pt x="4405122" y="1605953"/>
                </a:lnTo>
                <a:lnTo>
                  <a:pt x="4408482" y="1605953"/>
                </a:lnTo>
                <a:lnTo>
                  <a:pt x="4412107" y="1595932"/>
                </a:lnTo>
                <a:lnTo>
                  <a:pt x="4411300" y="1595640"/>
                </a:lnTo>
                <a:close/>
              </a:path>
              <a:path w="4422140" h="1624964">
                <a:moveTo>
                  <a:pt x="4317" y="0"/>
                </a:moveTo>
                <a:lnTo>
                  <a:pt x="0" y="11938"/>
                </a:lnTo>
                <a:lnTo>
                  <a:pt x="4385680" y="1599866"/>
                </a:lnTo>
                <a:lnTo>
                  <a:pt x="4398129" y="1597591"/>
                </a:lnTo>
                <a:lnTo>
                  <a:pt x="4390068" y="1587953"/>
                </a:lnTo>
                <a:lnTo>
                  <a:pt x="4317" y="0"/>
                </a:lnTo>
                <a:close/>
              </a:path>
              <a:path w="4422140" h="1624964">
                <a:moveTo>
                  <a:pt x="4390068" y="1587953"/>
                </a:moveTo>
                <a:lnTo>
                  <a:pt x="4398129" y="1597591"/>
                </a:lnTo>
                <a:lnTo>
                  <a:pt x="4408805" y="1595640"/>
                </a:lnTo>
                <a:lnTo>
                  <a:pt x="4411300" y="1595640"/>
                </a:lnTo>
                <a:lnTo>
                  <a:pt x="4390068" y="1587953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941944" y="1727835"/>
            <a:ext cx="3486150" cy="15144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305800" y="1910511"/>
            <a:ext cx="3122295" cy="1129030"/>
          </a:xfrm>
          <a:custGeom>
            <a:avLst/>
            <a:gdLst/>
            <a:ahLst/>
            <a:cxnLst/>
            <a:rect l="l" t="t" r="r" b="b"/>
            <a:pathLst>
              <a:path w="3122295" h="1129030">
                <a:moveTo>
                  <a:pt x="0" y="1128852"/>
                </a:moveTo>
                <a:lnTo>
                  <a:pt x="3122295" y="1128852"/>
                </a:lnTo>
                <a:lnTo>
                  <a:pt x="3122295" y="0"/>
                </a:lnTo>
                <a:lnTo>
                  <a:pt x="0" y="0"/>
                </a:lnTo>
                <a:lnTo>
                  <a:pt x="0" y="1128852"/>
                </a:lnTo>
                <a:close/>
              </a:path>
            </a:pathLst>
          </a:custGeom>
          <a:ln w="38099">
            <a:solidFill>
              <a:srgbClr val="FF63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774192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84631" y="213359"/>
            <a:ext cx="1371600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68552" y="109728"/>
            <a:ext cx="650747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31619" y="213359"/>
            <a:ext cx="1235964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279904" y="109728"/>
            <a:ext cx="652271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444495" y="213359"/>
            <a:ext cx="1124711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081527" y="109728"/>
            <a:ext cx="652272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246120" y="213359"/>
            <a:ext cx="1132332" cy="7315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890771" y="109728"/>
            <a:ext cx="649224" cy="9022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/>
              <a:t>T</a:t>
            </a:r>
            <a:r>
              <a:rPr dirty="0"/>
              <a:t>HUỘC TÍNH </a:t>
            </a:r>
            <a:r>
              <a:rPr dirty="0" spc="-40"/>
              <a:t>VĂN</a:t>
            </a:r>
            <a:r>
              <a:rPr dirty="0" spc="530"/>
              <a:t> </a:t>
            </a:r>
            <a:r>
              <a:rPr dirty="0" spc="5"/>
              <a:t>BẢN</a:t>
            </a:r>
            <a:endParaRPr sz="3200"/>
          </a:p>
        </p:txBody>
      </p:sp>
      <p:sp>
        <p:nvSpPr>
          <p:cNvPr id="12" name="object 12"/>
          <p:cNvSpPr txBox="1"/>
          <p:nvPr/>
        </p:nvSpPr>
        <p:spPr>
          <a:xfrm>
            <a:off x="438099" y="940689"/>
            <a:ext cx="10873740" cy="55613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10" b="1">
                <a:solidFill>
                  <a:srgbClr val="005242"/>
                </a:solidFill>
                <a:latin typeface="Segoe UI"/>
                <a:cs typeface="Segoe UI"/>
              </a:rPr>
              <a:t>text-align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: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căn</a:t>
            </a:r>
            <a:r>
              <a:rPr dirty="0" sz="2800" spc="2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15">
                <a:solidFill>
                  <a:srgbClr val="005242"/>
                </a:solidFill>
                <a:latin typeface="Segoe UI"/>
                <a:cs typeface="Segoe UI"/>
              </a:rPr>
              <a:t>lề</a:t>
            </a:r>
            <a:endParaRPr sz="28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90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>
                <a:latin typeface="Segoe UI"/>
                <a:cs typeface="Segoe UI"/>
              </a:rPr>
              <a:t>Giá </a:t>
            </a:r>
            <a:r>
              <a:rPr dirty="0" sz="2400" spc="-5">
                <a:latin typeface="Segoe UI"/>
                <a:cs typeface="Segoe UI"/>
              </a:rPr>
              <a:t>trị: </a:t>
            </a:r>
            <a:r>
              <a:rPr dirty="0" sz="2400" spc="5">
                <a:latin typeface="Segoe UI"/>
                <a:cs typeface="Segoe UI"/>
              </a:rPr>
              <a:t>left, </a:t>
            </a:r>
            <a:r>
              <a:rPr dirty="0" sz="2400">
                <a:latin typeface="Segoe UI"/>
                <a:cs typeface="Segoe UI"/>
              </a:rPr>
              <a:t>right, </a:t>
            </a:r>
            <a:r>
              <a:rPr dirty="0" sz="2400" spc="-30">
                <a:latin typeface="Segoe UI"/>
                <a:cs typeface="Segoe UI"/>
              </a:rPr>
              <a:t>center,</a:t>
            </a:r>
            <a:r>
              <a:rPr dirty="0" sz="2400" spc="5">
                <a:latin typeface="Segoe UI"/>
                <a:cs typeface="Segoe UI"/>
              </a:rPr>
              <a:t> </a:t>
            </a:r>
            <a:r>
              <a:rPr dirty="0" sz="2400" spc="-20">
                <a:latin typeface="Segoe UI"/>
                <a:cs typeface="Segoe UI"/>
              </a:rPr>
              <a:t>justify.</a:t>
            </a:r>
            <a:endParaRPr sz="24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5">
                <a:latin typeface="Segoe UI"/>
                <a:cs typeface="Segoe UI"/>
              </a:rPr>
              <a:t>Ví dụ: h1{</a:t>
            </a:r>
            <a:r>
              <a:rPr dirty="0" sz="2400" spc="-5" b="1">
                <a:solidFill>
                  <a:srgbClr val="FF6300"/>
                </a:solidFill>
                <a:latin typeface="Segoe UI"/>
                <a:cs typeface="Segoe UI"/>
              </a:rPr>
              <a:t>text-align</a:t>
            </a:r>
            <a:r>
              <a:rPr dirty="0" sz="2400" spc="-5">
                <a:latin typeface="Segoe UI"/>
                <a:cs typeface="Segoe UI"/>
              </a:rPr>
              <a:t>: </a:t>
            </a:r>
            <a:r>
              <a:rPr dirty="0" sz="2400" spc="-5" b="1">
                <a:solidFill>
                  <a:srgbClr val="B12C2B"/>
                </a:solidFill>
                <a:latin typeface="Segoe UI"/>
                <a:cs typeface="Segoe UI"/>
              </a:rPr>
              <a:t>center</a:t>
            </a:r>
            <a:r>
              <a:rPr dirty="0" sz="2400" spc="-5">
                <a:latin typeface="Segoe UI"/>
                <a:cs typeface="Segoe UI"/>
              </a:rPr>
              <a:t>;} </a:t>
            </a:r>
            <a:r>
              <a:rPr dirty="0" sz="2400">
                <a:latin typeface="Segoe UI"/>
                <a:cs typeface="Segoe UI"/>
              </a:rPr>
              <a:t>căn </a:t>
            </a:r>
            <a:r>
              <a:rPr dirty="0" sz="2400" spc="-5">
                <a:latin typeface="Segoe UI"/>
                <a:cs typeface="Segoe UI"/>
              </a:rPr>
              <a:t>lề </a:t>
            </a:r>
            <a:r>
              <a:rPr dirty="0" sz="2400">
                <a:latin typeface="Segoe UI"/>
                <a:cs typeface="Segoe UI"/>
              </a:rPr>
              <a:t>giữa các thẻ</a:t>
            </a:r>
            <a:r>
              <a:rPr dirty="0" sz="2400" spc="12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h1</a:t>
            </a:r>
            <a:endParaRPr sz="24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60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 b="1">
                <a:solidFill>
                  <a:srgbClr val="005242"/>
                </a:solidFill>
                <a:latin typeface="Segoe UI"/>
                <a:cs typeface="Segoe UI"/>
              </a:rPr>
              <a:t>text-decoration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: trang trí </a:t>
            </a:r>
            <a:r>
              <a:rPr dirty="0" sz="2800" spc="-20">
                <a:solidFill>
                  <a:srgbClr val="005242"/>
                </a:solidFill>
                <a:latin typeface="Segoe UI"/>
                <a:cs typeface="Segoe UI"/>
              </a:rPr>
              <a:t>văn</a:t>
            </a:r>
            <a:r>
              <a:rPr dirty="0" sz="2800" spc="25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bản</a:t>
            </a:r>
            <a:endParaRPr sz="28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90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>
                <a:latin typeface="Segoe UI"/>
                <a:cs typeface="Segoe UI"/>
              </a:rPr>
              <a:t>Giá </a:t>
            </a:r>
            <a:r>
              <a:rPr dirty="0" sz="2400" spc="-5">
                <a:latin typeface="Segoe UI"/>
                <a:cs typeface="Segoe UI"/>
              </a:rPr>
              <a:t>trị: underline, line-through, overline </a:t>
            </a:r>
            <a:r>
              <a:rPr dirty="0" sz="2400" spc="-25">
                <a:latin typeface="Segoe UI"/>
                <a:cs typeface="Segoe UI"/>
              </a:rPr>
              <a:t>và</a:t>
            </a:r>
            <a:r>
              <a:rPr dirty="0" sz="2400" spc="140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none</a:t>
            </a:r>
            <a:endParaRPr sz="24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5">
                <a:latin typeface="Segoe UI"/>
                <a:cs typeface="Segoe UI"/>
              </a:rPr>
              <a:t>Ví dụ: a{</a:t>
            </a:r>
            <a:r>
              <a:rPr dirty="0" sz="2400" spc="-5" b="1">
                <a:solidFill>
                  <a:srgbClr val="FF6300"/>
                </a:solidFill>
                <a:latin typeface="Segoe UI"/>
                <a:cs typeface="Segoe UI"/>
              </a:rPr>
              <a:t>text-decoration</a:t>
            </a:r>
            <a:r>
              <a:rPr dirty="0" sz="2400" spc="-5">
                <a:latin typeface="Segoe UI"/>
                <a:cs typeface="Segoe UI"/>
              </a:rPr>
              <a:t>: </a:t>
            </a:r>
            <a:r>
              <a:rPr dirty="0" sz="2400" spc="-5" b="1">
                <a:solidFill>
                  <a:srgbClr val="B12C2B"/>
                </a:solidFill>
                <a:latin typeface="Segoe UI"/>
                <a:cs typeface="Segoe UI"/>
              </a:rPr>
              <a:t>none</a:t>
            </a:r>
            <a:r>
              <a:rPr dirty="0" sz="2400" spc="-5">
                <a:latin typeface="Segoe UI"/>
                <a:cs typeface="Segoe UI"/>
              </a:rPr>
              <a:t>;} </a:t>
            </a:r>
            <a:r>
              <a:rPr dirty="0" sz="2400">
                <a:latin typeface="Segoe UI"/>
                <a:cs typeface="Segoe UI"/>
              </a:rPr>
              <a:t>bỏ gạch </a:t>
            </a:r>
            <a:r>
              <a:rPr dirty="0" sz="2400" spc="-5">
                <a:latin typeface="Segoe UI"/>
                <a:cs typeface="Segoe UI"/>
              </a:rPr>
              <a:t>chân </a:t>
            </a:r>
            <a:r>
              <a:rPr dirty="0" sz="2400">
                <a:latin typeface="Segoe UI"/>
                <a:cs typeface="Segoe UI"/>
              </a:rPr>
              <a:t>các </a:t>
            </a:r>
            <a:r>
              <a:rPr dirty="0" sz="2400" spc="-5">
                <a:latin typeface="Segoe UI"/>
                <a:cs typeface="Segoe UI"/>
              </a:rPr>
              <a:t>liên</a:t>
            </a:r>
            <a:r>
              <a:rPr dirty="0" sz="2400" spc="13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kết</a:t>
            </a:r>
            <a:endParaRPr sz="24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55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 b="1">
                <a:solidFill>
                  <a:srgbClr val="005242"/>
                </a:solidFill>
                <a:latin typeface="Segoe UI"/>
                <a:cs typeface="Segoe UI"/>
              </a:rPr>
              <a:t>text-shadow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: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làm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bóng </a:t>
            </a:r>
            <a:r>
              <a:rPr dirty="0" sz="2800" spc="-20">
                <a:solidFill>
                  <a:srgbClr val="005242"/>
                </a:solidFill>
                <a:latin typeface="Segoe UI"/>
                <a:cs typeface="Segoe UI"/>
              </a:rPr>
              <a:t>văn</a:t>
            </a:r>
            <a:r>
              <a:rPr dirty="0" sz="2800" spc="5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bản.</a:t>
            </a:r>
            <a:endParaRPr sz="28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90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5">
                <a:latin typeface="Segoe UI"/>
                <a:cs typeface="Segoe UI"/>
              </a:rPr>
              <a:t>Ví dụ: h1{</a:t>
            </a:r>
            <a:r>
              <a:rPr dirty="0" sz="2400" spc="-5" b="1">
                <a:solidFill>
                  <a:srgbClr val="FF6300"/>
                </a:solidFill>
                <a:latin typeface="Segoe UI"/>
                <a:cs typeface="Segoe UI"/>
              </a:rPr>
              <a:t>text-shadow</a:t>
            </a:r>
            <a:r>
              <a:rPr dirty="0" sz="2400" spc="-5">
                <a:latin typeface="Segoe UI"/>
                <a:cs typeface="Segoe UI"/>
              </a:rPr>
              <a:t>: </a:t>
            </a:r>
            <a:r>
              <a:rPr dirty="0" sz="2400" spc="-20" b="1">
                <a:solidFill>
                  <a:srgbClr val="B12C2B"/>
                </a:solidFill>
                <a:latin typeface="Segoe UI"/>
                <a:cs typeface="Segoe UI"/>
              </a:rPr>
              <a:t>5px </a:t>
            </a:r>
            <a:r>
              <a:rPr dirty="0" sz="2400" spc="-15" b="1">
                <a:solidFill>
                  <a:srgbClr val="B12C2B"/>
                </a:solidFill>
                <a:latin typeface="Segoe UI"/>
                <a:cs typeface="Segoe UI"/>
              </a:rPr>
              <a:t>-10px </a:t>
            </a:r>
            <a:r>
              <a:rPr dirty="0" sz="2400" spc="-20" b="1">
                <a:solidFill>
                  <a:srgbClr val="B12C2B"/>
                </a:solidFill>
                <a:latin typeface="Segoe UI"/>
                <a:cs typeface="Segoe UI"/>
              </a:rPr>
              <a:t>5px </a:t>
            </a:r>
            <a:r>
              <a:rPr dirty="0" sz="2400" spc="-5" b="1">
                <a:solidFill>
                  <a:srgbClr val="B12C2B"/>
                </a:solidFill>
                <a:latin typeface="Segoe UI"/>
                <a:cs typeface="Segoe UI"/>
              </a:rPr>
              <a:t>red</a:t>
            </a:r>
            <a:r>
              <a:rPr dirty="0" sz="2400" spc="-5">
                <a:latin typeface="Segoe UI"/>
                <a:cs typeface="Segoe UI"/>
              </a:rPr>
              <a:t>;} </a:t>
            </a:r>
            <a:r>
              <a:rPr dirty="0" sz="2400">
                <a:latin typeface="Segoe UI"/>
                <a:cs typeface="Segoe UI"/>
              </a:rPr>
              <a:t>tạo bóng </a:t>
            </a:r>
            <a:r>
              <a:rPr dirty="0" sz="2400" spc="-5">
                <a:latin typeface="Segoe UI"/>
                <a:cs typeface="Segoe UI"/>
              </a:rPr>
              <a:t>màu </a:t>
            </a:r>
            <a:r>
              <a:rPr dirty="0" sz="2400" spc="-5" b="1">
                <a:latin typeface="Segoe UI"/>
                <a:cs typeface="Segoe UI"/>
              </a:rPr>
              <a:t>đỏ </a:t>
            </a:r>
            <a:r>
              <a:rPr dirty="0" sz="2400">
                <a:latin typeface="Segoe UI"/>
                <a:cs typeface="Segoe UI"/>
              </a:rPr>
              <a:t>thẻ </a:t>
            </a:r>
            <a:r>
              <a:rPr dirty="0" sz="2400" spc="-5">
                <a:latin typeface="Segoe UI"/>
                <a:cs typeface="Segoe UI"/>
              </a:rPr>
              <a:t>h1 có</a:t>
            </a:r>
            <a:r>
              <a:rPr dirty="0" sz="2400" spc="20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độ</a:t>
            </a:r>
            <a:endParaRPr sz="2400">
              <a:latin typeface="Segoe UI"/>
              <a:cs typeface="Segoe UI"/>
            </a:endParaRPr>
          </a:p>
          <a:p>
            <a:pPr marL="631190">
              <a:lnSpc>
                <a:spcPct val="100000"/>
              </a:lnSpc>
            </a:pPr>
            <a:r>
              <a:rPr dirty="0" sz="2400" b="1">
                <a:latin typeface="Segoe UI"/>
                <a:cs typeface="Segoe UI"/>
              </a:rPr>
              <a:t>lệch </a:t>
            </a:r>
            <a:r>
              <a:rPr dirty="0" sz="2400" spc="-5" b="1">
                <a:latin typeface="Segoe UI"/>
                <a:cs typeface="Segoe UI"/>
              </a:rPr>
              <a:t>phải </a:t>
            </a:r>
            <a:r>
              <a:rPr dirty="0" sz="2400" spc="-5">
                <a:latin typeface="Segoe UI"/>
                <a:cs typeface="Segoe UI"/>
              </a:rPr>
              <a:t>là </a:t>
            </a:r>
            <a:r>
              <a:rPr dirty="0" sz="2400" spc="-10">
                <a:latin typeface="Segoe UI"/>
                <a:cs typeface="Segoe UI"/>
              </a:rPr>
              <a:t>5px, </a:t>
            </a:r>
            <a:r>
              <a:rPr dirty="0" sz="2400" b="1">
                <a:latin typeface="Segoe UI"/>
                <a:cs typeface="Segoe UI"/>
              </a:rPr>
              <a:t>lệch </a:t>
            </a:r>
            <a:r>
              <a:rPr dirty="0" sz="2400" spc="-5" b="1">
                <a:latin typeface="Segoe UI"/>
                <a:cs typeface="Segoe UI"/>
              </a:rPr>
              <a:t>trên </a:t>
            </a:r>
            <a:r>
              <a:rPr dirty="0" sz="2400" spc="-5">
                <a:latin typeface="Segoe UI"/>
                <a:cs typeface="Segoe UI"/>
              </a:rPr>
              <a:t>là 10px, </a:t>
            </a:r>
            <a:r>
              <a:rPr dirty="0" sz="2400">
                <a:latin typeface="Segoe UI"/>
                <a:cs typeface="Segoe UI"/>
              </a:rPr>
              <a:t>độ </a:t>
            </a:r>
            <a:r>
              <a:rPr dirty="0" sz="2400" spc="-5">
                <a:latin typeface="Segoe UI"/>
                <a:cs typeface="Segoe UI"/>
              </a:rPr>
              <a:t>nhòe </a:t>
            </a:r>
            <a:r>
              <a:rPr dirty="0" sz="2400">
                <a:latin typeface="Segoe UI"/>
                <a:cs typeface="Segoe UI"/>
              </a:rPr>
              <a:t>bóng</a:t>
            </a:r>
            <a:r>
              <a:rPr dirty="0" sz="2400" spc="105">
                <a:latin typeface="Segoe UI"/>
                <a:cs typeface="Segoe UI"/>
              </a:rPr>
              <a:t> </a:t>
            </a:r>
            <a:r>
              <a:rPr dirty="0" sz="2400" spc="-20">
                <a:latin typeface="Segoe UI"/>
                <a:cs typeface="Segoe UI"/>
              </a:rPr>
              <a:t>5px</a:t>
            </a:r>
            <a:endParaRPr sz="24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>
                <a:latin typeface="Segoe UI"/>
                <a:cs typeface="Segoe UI"/>
              </a:rPr>
              <a:t>Thông</a:t>
            </a:r>
            <a:r>
              <a:rPr dirty="0" sz="2400" spc="-70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số</a:t>
            </a:r>
            <a:endParaRPr sz="2400">
              <a:latin typeface="Segoe UI"/>
              <a:cs typeface="Segoe UI"/>
            </a:endParaRPr>
          </a:p>
          <a:p>
            <a:pPr lvl="2" marL="1001394" indent="-309245">
              <a:lnSpc>
                <a:spcPct val="100000"/>
              </a:lnSpc>
              <a:spcBef>
                <a:spcPts val="484"/>
              </a:spcBef>
              <a:buClr>
                <a:srgbClr val="FF6300"/>
              </a:buClr>
              <a:buFont typeface="Arial"/>
              <a:buChar char="•"/>
              <a:tabLst>
                <a:tab pos="1001394" algn="l"/>
                <a:tab pos="1002030" algn="l"/>
              </a:tabLst>
            </a:pPr>
            <a:r>
              <a:rPr dirty="0" sz="2000">
                <a:latin typeface="Segoe UI"/>
                <a:cs typeface="Segoe UI"/>
              </a:rPr>
              <a:t>x, y: độ </a:t>
            </a:r>
            <a:r>
              <a:rPr dirty="0" sz="2000" spc="-5">
                <a:latin typeface="Segoe UI"/>
                <a:cs typeface="Segoe UI"/>
              </a:rPr>
              <a:t>lệch</a:t>
            </a:r>
            <a:r>
              <a:rPr dirty="0" sz="2000" spc="-70">
                <a:latin typeface="Segoe UI"/>
                <a:cs typeface="Segoe UI"/>
              </a:rPr>
              <a:t> </a:t>
            </a:r>
            <a:r>
              <a:rPr dirty="0" sz="2000">
                <a:latin typeface="Segoe UI"/>
                <a:cs typeface="Segoe UI"/>
              </a:rPr>
              <a:t>bóng</a:t>
            </a:r>
            <a:endParaRPr sz="2000">
              <a:latin typeface="Segoe UI"/>
              <a:cs typeface="Segoe UI"/>
            </a:endParaRPr>
          </a:p>
          <a:p>
            <a:pPr lvl="2" marL="1001394" indent="-309245">
              <a:lnSpc>
                <a:spcPct val="100000"/>
              </a:lnSpc>
              <a:spcBef>
                <a:spcPts val="480"/>
              </a:spcBef>
              <a:buClr>
                <a:srgbClr val="FF6300"/>
              </a:buClr>
              <a:buFont typeface="Arial"/>
              <a:buChar char="•"/>
              <a:tabLst>
                <a:tab pos="1001394" algn="l"/>
                <a:tab pos="1002030" algn="l"/>
              </a:tabLst>
            </a:pPr>
            <a:r>
              <a:rPr dirty="0" sz="2000" spc="15">
                <a:latin typeface="Segoe UI"/>
                <a:cs typeface="Segoe UI"/>
              </a:rPr>
              <a:t>blur: </a:t>
            </a:r>
            <a:r>
              <a:rPr dirty="0" sz="2000">
                <a:latin typeface="Segoe UI"/>
                <a:cs typeface="Segoe UI"/>
              </a:rPr>
              <a:t>độ nhòe của</a:t>
            </a:r>
            <a:r>
              <a:rPr dirty="0" sz="2000" spc="-70">
                <a:latin typeface="Segoe UI"/>
                <a:cs typeface="Segoe UI"/>
              </a:rPr>
              <a:t> </a:t>
            </a:r>
            <a:r>
              <a:rPr dirty="0" sz="2000">
                <a:latin typeface="Segoe UI"/>
                <a:cs typeface="Segoe UI"/>
              </a:rPr>
              <a:t>bóng</a:t>
            </a:r>
            <a:endParaRPr sz="2000">
              <a:latin typeface="Segoe UI"/>
              <a:cs typeface="Segoe UI"/>
            </a:endParaRPr>
          </a:p>
          <a:p>
            <a:pPr lvl="2" marL="1001394" indent="-309245">
              <a:lnSpc>
                <a:spcPct val="100000"/>
              </a:lnSpc>
              <a:spcBef>
                <a:spcPts val="480"/>
              </a:spcBef>
              <a:buClr>
                <a:srgbClr val="FF6300"/>
              </a:buClr>
              <a:buFont typeface="Arial"/>
              <a:buChar char="•"/>
              <a:tabLst>
                <a:tab pos="1001394" algn="l"/>
                <a:tab pos="1002030" algn="l"/>
              </a:tabLst>
            </a:pPr>
            <a:r>
              <a:rPr dirty="0" sz="2000" spc="10">
                <a:latin typeface="Segoe UI"/>
                <a:cs typeface="Segoe UI"/>
              </a:rPr>
              <a:t>color: </a:t>
            </a:r>
            <a:r>
              <a:rPr dirty="0" sz="2000" spc="-5">
                <a:latin typeface="Segoe UI"/>
                <a:cs typeface="Segoe UI"/>
              </a:rPr>
              <a:t>màu</a:t>
            </a:r>
            <a:r>
              <a:rPr dirty="0" sz="2000" spc="-50">
                <a:latin typeface="Segoe UI"/>
                <a:cs typeface="Segoe UI"/>
              </a:rPr>
              <a:t> </a:t>
            </a:r>
            <a:r>
              <a:rPr dirty="0" sz="2000">
                <a:latin typeface="Segoe UI"/>
                <a:cs typeface="Segoe UI"/>
              </a:rPr>
              <a:t>bóng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556759" y="5618988"/>
            <a:ext cx="675132" cy="9052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692396" y="5618988"/>
            <a:ext cx="1126236" cy="9052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279135" y="5618988"/>
            <a:ext cx="675132" cy="90525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414771" y="5618988"/>
            <a:ext cx="4843272" cy="90525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718547" y="5618988"/>
            <a:ext cx="652272" cy="90525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821935" y="5869927"/>
            <a:ext cx="124460" cy="290830"/>
          </a:xfrm>
          <a:custGeom>
            <a:avLst/>
            <a:gdLst/>
            <a:ahLst/>
            <a:cxnLst/>
            <a:rect l="l" t="t" r="r" b="b"/>
            <a:pathLst>
              <a:path w="124460" h="290829">
                <a:moveTo>
                  <a:pt x="81661" y="119011"/>
                </a:moveTo>
                <a:lnTo>
                  <a:pt x="25653" y="119011"/>
                </a:lnTo>
                <a:lnTo>
                  <a:pt x="25771" y="224558"/>
                </a:lnTo>
                <a:lnTo>
                  <a:pt x="31496" y="266738"/>
                </a:lnTo>
                <a:lnTo>
                  <a:pt x="65976" y="289004"/>
                </a:lnTo>
                <a:lnTo>
                  <a:pt x="80390" y="290271"/>
                </a:lnTo>
                <a:lnTo>
                  <a:pt x="92366" y="289749"/>
                </a:lnTo>
                <a:lnTo>
                  <a:pt x="103711" y="288185"/>
                </a:lnTo>
                <a:lnTo>
                  <a:pt x="114413" y="285577"/>
                </a:lnTo>
                <a:lnTo>
                  <a:pt x="124460" y="281927"/>
                </a:lnTo>
                <a:lnTo>
                  <a:pt x="120231" y="243979"/>
                </a:lnTo>
                <a:lnTo>
                  <a:pt x="93472" y="243979"/>
                </a:lnTo>
                <a:lnTo>
                  <a:pt x="90424" y="243052"/>
                </a:lnTo>
                <a:lnTo>
                  <a:pt x="81732" y="215619"/>
                </a:lnTo>
                <a:lnTo>
                  <a:pt x="81661" y="119011"/>
                </a:lnTo>
                <a:close/>
              </a:path>
              <a:path w="124460" h="290829">
                <a:moveTo>
                  <a:pt x="119634" y="238620"/>
                </a:moveTo>
                <a:lnTo>
                  <a:pt x="109854" y="242188"/>
                </a:lnTo>
                <a:lnTo>
                  <a:pt x="102362" y="243979"/>
                </a:lnTo>
                <a:lnTo>
                  <a:pt x="120231" y="243979"/>
                </a:lnTo>
                <a:lnTo>
                  <a:pt x="119634" y="238620"/>
                </a:lnTo>
                <a:close/>
              </a:path>
              <a:path w="124460" h="290829">
                <a:moveTo>
                  <a:pt x="119887" y="74498"/>
                </a:moveTo>
                <a:lnTo>
                  <a:pt x="0" y="74498"/>
                </a:lnTo>
                <a:lnTo>
                  <a:pt x="0" y="119011"/>
                </a:lnTo>
                <a:lnTo>
                  <a:pt x="119887" y="119011"/>
                </a:lnTo>
                <a:lnTo>
                  <a:pt x="119887" y="74498"/>
                </a:lnTo>
                <a:close/>
              </a:path>
              <a:path w="124460" h="290829">
                <a:moveTo>
                  <a:pt x="81661" y="0"/>
                </a:moveTo>
                <a:lnTo>
                  <a:pt x="25653" y="32575"/>
                </a:lnTo>
                <a:lnTo>
                  <a:pt x="25653" y="74498"/>
                </a:lnTo>
                <a:lnTo>
                  <a:pt x="81661" y="74498"/>
                </a:lnTo>
                <a:lnTo>
                  <a:pt x="81661" y="0"/>
                </a:lnTo>
                <a:close/>
              </a:path>
            </a:pathLst>
          </a:custGeom>
          <a:solidFill>
            <a:srgbClr val="6EDA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821935" y="5869927"/>
            <a:ext cx="124460" cy="290830"/>
          </a:xfrm>
          <a:custGeom>
            <a:avLst/>
            <a:gdLst/>
            <a:ahLst/>
            <a:cxnLst/>
            <a:rect l="l" t="t" r="r" b="b"/>
            <a:pathLst>
              <a:path w="124460" h="290829">
                <a:moveTo>
                  <a:pt x="81661" y="0"/>
                </a:moveTo>
                <a:lnTo>
                  <a:pt x="81661" y="74498"/>
                </a:lnTo>
                <a:lnTo>
                  <a:pt x="119887" y="74498"/>
                </a:lnTo>
                <a:lnTo>
                  <a:pt x="119887" y="119011"/>
                </a:lnTo>
                <a:lnTo>
                  <a:pt x="81661" y="119011"/>
                </a:lnTo>
                <a:lnTo>
                  <a:pt x="81661" y="204050"/>
                </a:lnTo>
                <a:lnTo>
                  <a:pt x="90424" y="243052"/>
                </a:lnTo>
                <a:lnTo>
                  <a:pt x="93472" y="243979"/>
                </a:lnTo>
                <a:lnTo>
                  <a:pt x="97281" y="243979"/>
                </a:lnTo>
                <a:lnTo>
                  <a:pt x="102362" y="243979"/>
                </a:lnTo>
                <a:lnTo>
                  <a:pt x="109854" y="242188"/>
                </a:lnTo>
                <a:lnTo>
                  <a:pt x="119634" y="238620"/>
                </a:lnTo>
                <a:lnTo>
                  <a:pt x="124460" y="281927"/>
                </a:lnTo>
                <a:lnTo>
                  <a:pt x="114413" y="285577"/>
                </a:lnTo>
                <a:lnTo>
                  <a:pt x="103711" y="288185"/>
                </a:lnTo>
                <a:lnTo>
                  <a:pt x="92366" y="289749"/>
                </a:lnTo>
                <a:lnTo>
                  <a:pt x="80390" y="290271"/>
                </a:lnTo>
                <a:lnTo>
                  <a:pt x="72981" y="289954"/>
                </a:lnTo>
                <a:lnTo>
                  <a:pt x="35305" y="272097"/>
                </a:lnTo>
                <a:lnTo>
                  <a:pt x="25771" y="224558"/>
                </a:lnTo>
                <a:lnTo>
                  <a:pt x="25653" y="210997"/>
                </a:lnTo>
                <a:lnTo>
                  <a:pt x="25653" y="119011"/>
                </a:lnTo>
                <a:lnTo>
                  <a:pt x="0" y="119011"/>
                </a:lnTo>
                <a:lnTo>
                  <a:pt x="0" y="74498"/>
                </a:lnTo>
                <a:lnTo>
                  <a:pt x="25653" y="74498"/>
                </a:lnTo>
                <a:lnTo>
                  <a:pt x="25653" y="32575"/>
                </a:lnTo>
                <a:lnTo>
                  <a:pt x="81661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964429" y="5869927"/>
            <a:ext cx="568960" cy="290830"/>
          </a:xfrm>
          <a:custGeom>
            <a:avLst/>
            <a:gdLst/>
            <a:ahLst/>
            <a:cxnLst/>
            <a:rect l="l" t="t" r="r" b="b"/>
            <a:pathLst>
              <a:path w="568960" h="290829">
                <a:moveTo>
                  <a:pt x="96774" y="69735"/>
                </a:moveTo>
                <a:lnTo>
                  <a:pt x="58483" y="77163"/>
                </a:lnTo>
                <a:lnTo>
                  <a:pt x="27432" y="99440"/>
                </a:lnTo>
                <a:lnTo>
                  <a:pt x="6858" y="134827"/>
                </a:lnTo>
                <a:lnTo>
                  <a:pt x="0" y="181597"/>
                </a:lnTo>
                <a:lnTo>
                  <a:pt x="1289" y="202607"/>
                </a:lnTo>
                <a:lnTo>
                  <a:pt x="20828" y="254317"/>
                </a:lnTo>
                <a:lnTo>
                  <a:pt x="54387" y="281285"/>
                </a:lnTo>
                <a:lnTo>
                  <a:pt x="102235" y="290271"/>
                </a:lnTo>
                <a:lnTo>
                  <a:pt x="118927" y="289273"/>
                </a:lnTo>
                <a:lnTo>
                  <a:pt x="160147" y="274281"/>
                </a:lnTo>
                <a:lnTo>
                  <a:pt x="183970" y="248551"/>
                </a:lnTo>
                <a:lnTo>
                  <a:pt x="102870" y="248551"/>
                </a:lnTo>
                <a:lnTo>
                  <a:pt x="93634" y="247689"/>
                </a:lnTo>
                <a:lnTo>
                  <a:pt x="60848" y="218181"/>
                </a:lnTo>
                <a:lnTo>
                  <a:pt x="57150" y="196100"/>
                </a:lnTo>
                <a:lnTo>
                  <a:pt x="197104" y="196100"/>
                </a:lnTo>
                <a:lnTo>
                  <a:pt x="195911" y="166079"/>
                </a:lnTo>
                <a:lnTo>
                  <a:pt x="195152" y="161924"/>
                </a:lnTo>
                <a:lnTo>
                  <a:pt x="58166" y="161924"/>
                </a:lnTo>
                <a:lnTo>
                  <a:pt x="58830" y="151099"/>
                </a:lnTo>
                <a:lnTo>
                  <a:pt x="83391" y="115784"/>
                </a:lnTo>
                <a:lnTo>
                  <a:pt x="100075" y="112458"/>
                </a:lnTo>
                <a:lnTo>
                  <a:pt x="178884" y="112458"/>
                </a:lnTo>
                <a:lnTo>
                  <a:pt x="171069" y="100825"/>
                </a:lnTo>
                <a:lnTo>
                  <a:pt x="156210" y="87223"/>
                </a:lnTo>
                <a:lnTo>
                  <a:pt x="138874" y="77508"/>
                </a:lnTo>
                <a:lnTo>
                  <a:pt x="119062" y="71678"/>
                </a:lnTo>
                <a:lnTo>
                  <a:pt x="96774" y="69735"/>
                </a:lnTo>
                <a:close/>
              </a:path>
              <a:path w="568960" h="290829">
                <a:moveTo>
                  <a:pt x="138430" y="218351"/>
                </a:moveTo>
                <a:lnTo>
                  <a:pt x="111633" y="248551"/>
                </a:lnTo>
                <a:lnTo>
                  <a:pt x="183970" y="248551"/>
                </a:lnTo>
                <a:lnTo>
                  <a:pt x="187936" y="242076"/>
                </a:lnTo>
                <a:lnTo>
                  <a:pt x="194056" y="227685"/>
                </a:lnTo>
                <a:lnTo>
                  <a:pt x="138430" y="218351"/>
                </a:lnTo>
                <a:close/>
              </a:path>
              <a:path w="568960" h="290829">
                <a:moveTo>
                  <a:pt x="178884" y="112458"/>
                </a:moveTo>
                <a:lnTo>
                  <a:pt x="100075" y="112458"/>
                </a:lnTo>
                <a:lnTo>
                  <a:pt x="108317" y="113246"/>
                </a:lnTo>
                <a:lnTo>
                  <a:pt x="115903" y="115611"/>
                </a:lnTo>
                <a:lnTo>
                  <a:pt x="140606" y="150533"/>
                </a:lnTo>
                <a:lnTo>
                  <a:pt x="141605" y="161924"/>
                </a:lnTo>
                <a:lnTo>
                  <a:pt x="195152" y="161924"/>
                </a:lnTo>
                <a:lnTo>
                  <a:pt x="191182" y="140195"/>
                </a:lnTo>
                <a:lnTo>
                  <a:pt x="182905" y="118444"/>
                </a:lnTo>
                <a:lnTo>
                  <a:pt x="178884" y="112458"/>
                </a:lnTo>
                <a:close/>
              </a:path>
              <a:path w="568960" h="290829">
                <a:moveTo>
                  <a:pt x="286258" y="74498"/>
                </a:moveTo>
                <a:lnTo>
                  <a:pt x="218186" y="74498"/>
                </a:lnTo>
                <a:lnTo>
                  <a:pt x="291084" y="176822"/>
                </a:lnTo>
                <a:lnTo>
                  <a:pt x="215011" y="285508"/>
                </a:lnTo>
                <a:lnTo>
                  <a:pt x="280289" y="285508"/>
                </a:lnTo>
                <a:lnTo>
                  <a:pt x="323723" y="220141"/>
                </a:lnTo>
                <a:lnTo>
                  <a:pt x="389132" y="220141"/>
                </a:lnTo>
                <a:lnTo>
                  <a:pt x="356997" y="174447"/>
                </a:lnTo>
                <a:lnTo>
                  <a:pt x="387040" y="132524"/>
                </a:lnTo>
                <a:lnTo>
                  <a:pt x="323723" y="132524"/>
                </a:lnTo>
                <a:lnTo>
                  <a:pt x="286258" y="74498"/>
                </a:lnTo>
                <a:close/>
              </a:path>
              <a:path w="568960" h="290829">
                <a:moveTo>
                  <a:pt x="389132" y="220141"/>
                </a:moveTo>
                <a:lnTo>
                  <a:pt x="323723" y="220141"/>
                </a:lnTo>
                <a:lnTo>
                  <a:pt x="366522" y="285508"/>
                </a:lnTo>
                <a:lnTo>
                  <a:pt x="435102" y="285508"/>
                </a:lnTo>
                <a:lnTo>
                  <a:pt x="389132" y="220141"/>
                </a:lnTo>
                <a:close/>
              </a:path>
              <a:path w="568960" h="290829">
                <a:moveTo>
                  <a:pt x="428625" y="74498"/>
                </a:moveTo>
                <a:lnTo>
                  <a:pt x="362966" y="74498"/>
                </a:lnTo>
                <a:lnTo>
                  <a:pt x="323723" y="132524"/>
                </a:lnTo>
                <a:lnTo>
                  <a:pt x="387040" y="132524"/>
                </a:lnTo>
                <a:lnTo>
                  <a:pt x="428625" y="74498"/>
                </a:lnTo>
                <a:close/>
              </a:path>
              <a:path w="568960" h="290829">
                <a:moveTo>
                  <a:pt x="525907" y="119011"/>
                </a:moveTo>
                <a:lnTo>
                  <a:pt x="469900" y="119011"/>
                </a:lnTo>
                <a:lnTo>
                  <a:pt x="470017" y="224558"/>
                </a:lnTo>
                <a:lnTo>
                  <a:pt x="475742" y="266738"/>
                </a:lnTo>
                <a:lnTo>
                  <a:pt x="510222" y="289004"/>
                </a:lnTo>
                <a:lnTo>
                  <a:pt x="524637" y="290271"/>
                </a:lnTo>
                <a:lnTo>
                  <a:pt x="536612" y="289749"/>
                </a:lnTo>
                <a:lnTo>
                  <a:pt x="547957" y="288185"/>
                </a:lnTo>
                <a:lnTo>
                  <a:pt x="558659" y="285577"/>
                </a:lnTo>
                <a:lnTo>
                  <a:pt x="568706" y="281927"/>
                </a:lnTo>
                <a:lnTo>
                  <a:pt x="564477" y="243979"/>
                </a:lnTo>
                <a:lnTo>
                  <a:pt x="537718" y="243979"/>
                </a:lnTo>
                <a:lnTo>
                  <a:pt x="534670" y="243052"/>
                </a:lnTo>
                <a:lnTo>
                  <a:pt x="525978" y="215619"/>
                </a:lnTo>
                <a:lnTo>
                  <a:pt x="525907" y="119011"/>
                </a:lnTo>
                <a:close/>
              </a:path>
              <a:path w="568960" h="290829">
                <a:moveTo>
                  <a:pt x="563880" y="238620"/>
                </a:moveTo>
                <a:lnTo>
                  <a:pt x="554101" y="242188"/>
                </a:lnTo>
                <a:lnTo>
                  <a:pt x="546608" y="243979"/>
                </a:lnTo>
                <a:lnTo>
                  <a:pt x="564477" y="243979"/>
                </a:lnTo>
                <a:lnTo>
                  <a:pt x="563880" y="238620"/>
                </a:lnTo>
                <a:close/>
              </a:path>
              <a:path w="568960" h="290829">
                <a:moveTo>
                  <a:pt x="564134" y="74498"/>
                </a:moveTo>
                <a:lnTo>
                  <a:pt x="444246" y="74498"/>
                </a:lnTo>
                <a:lnTo>
                  <a:pt x="444246" y="119011"/>
                </a:lnTo>
                <a:lnTo>
                  <a:pt x="564134" y="119011"/>
                </a:lnTo>
                <a:lnTo>
                  <a:pt x="564134" y="74498"/>
                </a:lnTo>
                <a:close/>
              </a:path>
              <a:path w="568960" h="290829">
                <a:moveTo>
                  <a:pt x="525907" y="0"/>
                </a:moveTo>
                <a:lnTo>
                  <a:pt x="469900" y="32575"/>
                </a:lnTo>
                <a:lnTo>
                  <a:pt x="469900" y="74498"/>
                </a:lnTo>
                <a:lnTo>
                  <a:pt x="525907" y="74498"/>
                </a:lnTo>
                <a:lnTo>
                  <a:pt x="525907" y="0"/>
                </a:lnTo>
                <a:close/>
              </a:path>
            </a:pathLst>
          </a:custGeom>
          <a:solidFill>
            <a:srgbClr val="6EDA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022596" y="5982385"/>
            <a:ext cx="83820" cy="49530"/>
          </a:xfrm>
          <a:custGeom>
            <a:avLst/>
            <a:gdLst/>
            <a:ahLst/>
            <a:cxnLst/>
            <a:rect l="l" t="t" r="r" b="b"/>
            <a:pathLst>
              <a:path w="83820" h="49529">
                <a:moveTo>
                  <a:pt x="41909" y="0"/>
                </a:moveTo>
                <a:lnTo>
                  <a:pt x="6518" y="20562"/>
                </a:lnTo>
                <a:lnTo>
                  <a:pt x="0" y="49466"/>
                </a:lnTo>
                <a:lnTo>
                  <a:pt x="83438" y="49466"/>
                </a:lnTo>
                <a:lnTo>
                  <a:pt x="70992" y="12611"/>
                </a:lnTo>
                <a:lnTo>
                  <a:pt x="41909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79440" y="5944425"/>
            <a:ext cx="220345" cy="211454"/>
          </a:xfrm>
          <a:custGeom>
            <a:avLst/>
            <a:gdLst/>
            <a:ahLst/>
            <a:cxnLst/>
            <a:rect l="l" t="t" r="r" b="b"/>
            <a:pathLst>
              <a:path w="220345" h="211454">
                <a:moveTo>
                  <a:pt x="3175" y="0"/>
                </a:moveTo>
                <a:lnTo>
                  <a:pt x="71247" y="0"/>
                </a:lnTo>
                <a:lnTo>
                  <a:pt x="108712" y="58026"/>
                </a:lnTo>
                <a:lnTo>
                  <a:pt x="147955" y="0"/>
                </a:lnTo>
                <a:lnTo>
                  <a:pt x="213613" y="0"/>
                </a:lnTo>
                <a:lnTo>
                  <a:pt x="141986" y="99949"/>
                </a:lnTo>
                <a:lnTo>
                  <a:pt x="220091" y="211010"/>
                </a:lnTo>
                <a:lnTo>
                  <a:pt x="151511" y="211010"/>
                </a:lnTo>
                <a:lnTo>
                  <a:pt x="108712" y="145643"/>
                </a:lnTo>
                <a:lnTo>
                  <a:pt x="65278" y="211010"/>
                </a:lnTo>
                <a:lnTo>
                  <a:pt x="0" y="211010"/>
                </a:lnTo>
                <a:lnTo>
                  <a:pt x="76073" y="102323"/>
                </a:lnTo>
                <a:lnTo>
                  <a:pt x="3175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964429" y="5939663"/>
            <a:ext cx="197485" cy="220979"/>
          </a:xfrm>
          <a:custGeom>
            <a:avLst/>
            <a:gdLst/>
            <a:ahLst/>
            <a:cxnLst/>
            <a:rect l="l" t="t" r="r" b="b"/>
            <a:pathLst>
              <a:path w="197485" h="220979">
                <a:moveTo>
                  <a:pt x="96774" y="0"/>
                </a:moveTo>
                <a:lnTo>
                  <a:pt x="138874" y="7772"/>
                </a:lnTo>
                <a:lnTo>
                  <a:pt x="171069" y="31089"/>
                </a:lnTo>
                <a:lnTo>
                  <a:pt x="191182" y="70459"/>
                </a:lnTo>
                <a:lnTo>
                  <a:pt x="197104" y="126365"/>
                </a:lnTo>
                <a:lnTo>
                  <a:pt x="57150" y="126365"/>
                </a:lnTo>
                <a:lnTo>
                  <a:pt x="58219" y="138095"/>
                </a:lnTo>
                <a:lnTo>
                  <a:pt x="77545" y="171052"/>
                </a:lnTo>
                <a:lnTo>
                  <a:pt x="102870" y="178816"/>
                </a:lnTo>
                <a:lnTo>
                  <a:pt x="111633" y="178816"/>
                </a:lnTo>
                <a:lnTo>
                  <a:pt x="138430" y="148615"/>
                </a:lnTo>
                <a:lnTo>
                  <a:pt x="194056" y="157949"/>
                </a:lnTo>
                <a:lnTo>
                  <a:pt x="170981" y="195634"/>
                </a:lnTo>
                <a:lnTo>
                  <a:pt x="134143" y="216541"/>
                </a:lnTo>
                <a:lnTo>
                  <a:pt x="102235" y="220535"/>
                </a:lnTo>
                <a:lnTo>
                  <a:pt x="76513" y="218289"/>
                </a:lnTo>
                <a:lnTo>
                  <a:pt x="35833" y="200315"/>
                </a:lnTo>
                <a:lnTo>
                  <a:pt x="11680" y="169229"/>
                </a:lnTo>
                <a:lnTo>
                  <a:pt x="0" y="111861"/>
                </a:lnTo>
                <a:lnTo>
                  <a:pt x="1714" y="87053"/>
                </a:lnTo>
                <a:lnTo>
                  <a:pt x="15430" y="45976"/>
                </a:lnTo>
                <a:lnTo>
                  <a:pt x="42052" y="16711"/>
                </a:lnTo>
                <a:lnTo>
                  <a:pt x="76723" y="1857"/>
                </a:lnTo>
                <a:lnTo>
                  <a:pt x="96774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408676" y="5869927"/>
            <a:ext cx="124460" cy="290830"/>
          </a:xfrm>
          <a:custGeom>
            <a:avLst/>
            <a:gdLst/>
            <a:ahLst/>
            <a:cxnLst/>
            <a:rect l="l" t="t" r="r" b="b"/>
            <a:pathLst>
              <a:path w="124460" h="290829">
                <a:moveTo>
                  <a:pt x="81661" y="0"/>
                </a:moveTo>
                <a:lnTo>
                  <a:pt x="81661" y="74498"/>
                </a:lnTo>
                <a:lnTo>
                  <a:pt x="119887" y="74498"/>
                </a:lnTo>
                <a:lnTo>
                  <a:pt x="119887" y="119011"/>
                </a:lnTo>
                <a:lnTo>
                  <a:pt x="81661" y="119011"/>
                </a:lnTo>
                <a:lnTo>
                  <a:pt x="81661" y="204050"/>
                </a:lnTo>
                <a:lnTo>
                  <a:pt x="90424" y="243052"/>
                </a:lnTo>
                <a:lnTo>
                  <a:pt x="93472" y="243979"/>
                </a:lnTo>
                <a:lnTo>
                  <a:pt x="97282" y="243979"/>
                </a:lnTo>
                <a:lnTo>
                  <a:pt x="102362" y="243979"/>
                </a:lnTo>
                <a:lnTo>
                  <a:pt x="109854" y="242188"/>
                </a:lnTo>
                <a:lnTo>
                  <a:pt x="119634" y="238620"/>
                </a:lnTo>
                <a:lnTo>
                  <a:pt x="124460" y="281927"/>
                </a:lnTo>
                <a:lnTo>
                  <a:pt x="114413" y="285577"/>
                </a:lnTo>
                <a:lnTo>
                  <a:pt x="103711" y="288185"/>
                </a:lnTo>
                <a:lnTo>
                  <a:pt x="92366" y="289749"/>
                </a:lnTo>
                <a:lnTo>
                  <a:pt x="80390" y="290271"/>
                </a:lnTo>
                <a:lnTo>
                  <a:pt x="72981" y="289954"/>
                </a:lnTo>
                <a:lnTo>
                  <a:pt x="35306" y="272097"/>
                </a:lnTo>
                <a:lnTo>
                  <a:pt x="31496" y="266738"/>
                </a:lnTo>
                <a:lnTo>
                  <a:pt x="25771" y="224558"/>
                </a:lnTo>
                <a:lnTo>
                  <a:pt x="25653" y="210997"/>
                </a:lnTo>
                <a:lnTo>
                  <a:pt x="25653" y="119011"/>
                </a:lnTo>
                <a:lnTo>
                  <a:pt x="0" y="119011"/>
                </a:lnTo>
                <a:lnTo>
                  <a:pt x="0" y="74498"/>
                </a:lnTo>
                <a:lnTo>
                  <a:pt x="25653" y="74498"/>
                </a:lnTo>
                <a:lnTo>
                  <a:pt x="25653" y="32575"/>
                </a:lnTo>
                <a:lnTo>
                  <a:pt x="81661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533160" y="5858065"/>
            <a:ext cx="4455643" cy="38910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267200" y="5486400"/>
            <a:ext cx="457200" cy="1066800"/>
          </a:xfrm>
          <a:custGeom>
            <a:avLst/>
            <a:gdLst/>
            <a:ahLst/>
            <a:cxnLst/>
            <a:rect l="l" t="t" r="r" b="b"/>
            <a:pathLst>
              <a:path w="457200" h="1066800">
                <a:moveTo>
                  <a:pt x="0" y="0"/>
                </a:moveTo>
                <a:lnTo>
                  <a:pt x="72249" y="1938"/>
                </a:lnTo>
                <a:lnTo>
                  <a:pt x="135002" y="7339"/>
                </a:lnTo>
                <a:lnTo>
                  <a:pt x="184489" y="15581"/>
                </a:lnTo>
                <a:lnTo>
                  <a:pt x="228600" y="38100"/>
                </a:lnTo>
                <a:lnTo>
                  <a:pt x="228600" y="495300"/>
                </a:lnTo>
                <a:lnTo>
                  <a:pt x="240255" y="507343"/>
                </a:lnTo>
                <a:lnTo>
                  <a:pt x="272710" y="517802"/>
                </a:lnTo>
                <a:lnTo>
                  <a:pt x="322197" y="526049"/>
                </a:lnTo>
                <a:lnTo>
                  <a:pt x="384950" y="531457"/>
                </a:lnTo>
                <a:lnTo>
                  <a:pt x="457200" y="533400"/>
                </a:lnTo>
                <a:lnTo>
                  <a:pt x="384950" y="535342"/>
                </a:lnTo>
                <a:lnTo>
                  <a:pt x="322197" y="540750"/>
                </a:lnTo>
                <a:lnTo>
                  <a:pt x="272710" y="548997"/>
                </a:lnTo>
                <a:lnTo>
                  <a:pt x="240255" y="559456"/>
                </a:lnTo>
                <a:lnTo>
                  <a:pt x="228600" y="571500"/>
                </a:lnTo>
                <a:lnTo>
                  <a:pt x="228600" y="1028700"/>
                </a:lnTo>
                <a:lnTo>
                  <a:pt x="216944" y="1040743"/>
                </a:lnTo>
                <a:lnTo>
                  <a:pt x="184489" y="1051202"/>
                </a:lnTo>
                <a:lnTo>
                  <a:pt x="135002" y="1059449"/>
                </a:lnTo>
                <a:lnTo>
                  <a:pt x="72249" y="1064857"/>
                </a:lnTo>
                <a:lnTo>
                  <a:pt x="0" y="1066800"/>
                </a:lnTo>
              </a:path>
            </a:pathLst>
          </a:custGeom>
          <a:ln w="9525">
            <a:solidFill>
              <a:srgbClr val="0857A6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807720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8159" y="213359"/>
            <a:ext cx="541020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71500" y="109728"/>
            <a:ext cx="650748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34568" y="213359"/>
            <a:ext cx="912876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9763" y="109728"/>
            <a:ext cx="649224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321308" y="213359"/>
            <a:ext cx="1144524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978151" y="109728"/>
            <a:ext cx="650748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141220" y="213359"/>
            <a:ext cx="1379220" cy="7315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032760" y="109728"/>
            <a:ext cx="649224" cy="9022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/>
              <a:t>V</a:t>
            </a:r>
            <a:r>
              <a:rPr dirty="0" spc="-5"/>
              <a:t>Í </a:t>
            </a:r>
            <a:r>
              <a:rPr dirty="0"/>
              <a:t>DỤ LÀM</a:t>
            </a:r>
            <a:r>
              <a:rPr dirty="0" spc="515"/>
              <a:t> </a:t>
            </a:r>
            <a:r>
              <a:rPr dirty="0" spc="-5"/>
              <a:t>BÓNG</a:t>
            </a:r>
            <a:endParaRPr sz="3200"/>
          </a:p>
        </p:txBody>
      </p:sp>
      <p:sp>
        <p:nvSpPr>
          <p:cNvPr id="12" name="object 12"/>
          <p:cNvSpPr/>
          <p:nvPr/>
        </p:nvSpPr>
        <p:spPr>
          <a:xfrm>
            <a:off x="364858" y="1027302"/>
            <a:ext cx="5273929" cy="23173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537070" y="1027302"/>
            <a:ext cx="5273929" cy="231736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731127" y="3429000"/>
            <a:ext cx="4885817" cy="29908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79018" y="3429000"/>
            <a:ext cx="5045583" cy="29908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914144" y="3273552"/>
            <a:ext cx="1377695" cy="79248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819400" y="3273552"/>
            <a:ext cx="574548" cy="79248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921507" y="3273552"/>
            <a:ext cx="1184147" cy="79248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633215" y="3273552"/>
            <a:ext cx="571500" cy="79248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161539" y="3479800"/>
            <a:ext cx="869314" cy="34543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174492" y="3485896"/>
            <a:ext cx="662940" cy="328295"/>
          </a:xfrm>
          <a:custGeom>
            <a:avLst/>
            <a:gdLst/>
            <a:ahLst/>
            <a:cxnLst/>
            <a:rect l="l" t="t" r="r" b="b"/>
            <a:pathLst>
              <a:path w="662939" h="328295">
                <a:moveTo>
                  <a:pt x="196469" y="279399"/>
                </a:moveTo>
                <a:lnTo>
                  <a:pt x="147828" y="279399"/>
                </a:lnTo>
                <a:lnTo>
                  <a:pt x="147828" y="328040"/>
                </a:lnTo>
                <a:lnTo>
                  <a:pt x="196469" y="328040"/>
                </a:lnTo>
                <a:lnTo>
                  <a:pt x="196469" y="279399"/>
                </a:lnTo>
                <a:close/>
              </a:path>
              <a:path w="662939" h="328295">
                <a:moveTo>
                  <a:pt x="169291" y="70230"/>
                </a:moveTo>
                <a:lnTo>
                  <a:pt x="121552" y="84804"/>
                </a:lnTo>
                <a:lnTo>
                  <a:pt x="90836" y="127111"/>
                </a:lnTo>
                <a:lnTo>
                  <a:pt x="84835" y="167893"/>
                </a:lnTo>
                <a:lnTo>
                  <a:pt x="85979" y="186227"/>
                </a:lnTo>
                <a:lnTo>
                  <a:pt x="103123" y="231393"/>
                </a:lnTo>
                <a:lnTo>
                  <a:pt x="151683" y="260790"/>
                </a:lnTo>
                <a:lnTo>
                  <a:pt x="174117" y="262762"/>
                </a:lnTo>
                <a:lnTo>
                  <a:pt x="188694" y="261883"/>
                </a:lnTo>
                <a:lnTo>
                  <a:pt x="224662" y="248792"/>
                </a:lnTo>
                <a:lnTo>
                  <a:pt x="245454" y="226313"/>
                </a:lnTo>
                <a:lnTo>
                  <a:pt x="174624" y="226313"/>
                </a:lnTo>
                <a:lnTo>
                  <a:pt x="166578" y="225553"/>
                </a:lnTo>
                <a:lnTo>
                  <a:pt x="137985" y="199802"/>
                </a:lnTo>
                <a:lnTo>
                  <a:pt x="134746" y="180593"/>
                </a:lnTo>
                <a:lnTo>
                  <a:pt x="256920" y="180593"/>
                </a:lnTo>
                <a:lnTo>
                  <a:pt x="255851" y="154380"/>
                </a:lnTo>
                <a:lnTo>
                  <a:pt x="255184" y="150748"/>
                </a:lnTo>
                <a:lnTo>
                  <a:pt x="135635" y="150748"/>
                </a:lnTo>
                <a:lnTo>
                  <a:pt x="136207" y="141271"/>
                </a:lnTo>
                <a:lnTo>
                  <a:pt x="164621" y="108285"/>
                </a:lnTo>
                <a:lnTo>
                  <a:pt x="172211" y="107568"/>
                </a:lnTo>
                <a:lnTo>
                  <a:pt x="240993" y="107568"/>
                </a:lnTo>
                <a:lnTo>
                  <a:pt x="234187" y="97408"/>
                </a:lnTo>
                <a:lnTo>
                  <a:pt x="221208" y="85554"/>
                </a:lnTo>
                <a:lnTo>
                  <a:pt x="206073" y="77057"/>
                </a:lnTo>
                <a:lnTo>
                  <a:pt x="188771" y="71941"/>
                </a:lnTo>
                <a:lnTo>
                  <a:pt x="169291" y="70230"/>
                </a:lnTo>
                <a:close/>
              </a:path>
              <a:path w="662939" h="328295">
                <a:moveTo>
                  <a:pt x="205740" y="200024"/>
                </a:moveTo>
                <a:lnTo>
                  <a:pt x="203072" y="209168"/>
                </a:lnTo>
                <a:lnTo>
                  <a:pt x="199135" y="215899"/>
                </a:lnTo>
                <a:lnTo>
                  <a:pt x="188721" y="224281"/>
                </a:lnTo>
                <a:lnTo>
                  <a:pt x="182244" y="226313"/>
                </a:lnTo>
                <a:lnTo>
                  <a:pt x="245454" y="226313"/>
                </a:lnTo>
                <a:lnTo>
                  <a:pt x="248898" y="220700"/>
                </a:lnTo>
                <a:lnTo>
                  <a:pt x="254254" y="208152"/>
                </a:lnTo>
                <a:lnTo>
                  <a:pt x="205740" y="200024"/>
                </a:lnTo>
                <a:close/>
              </a:path>
              <a:path w="662939" h="328295">
                <a:moveTo>
                  <a:pt x="240993" y="107568"/>
                </a:moveTo>
                <a:lnTo>
                  <a:pt x="172211" y="107568"/>
                </a:lnTo>
                <a:lnTo>
                  <a:pt x="179431" y="108259"/>
                </a:lnTo>
                <a:lnTo>
                  <a:pt x="186055" y="110331"/>
                </a:lnTo>
                <a:lnTo>
                  <a:pt x="208533" y="150748"/>
                </a:lnTo>
                <a:lnTo>
                  <a:pt x="255184" y="150748"/>
                </a:lnTo>
                <a:lnTo>
                  <a:pt x="251698" y="131762"/>
                </a:lnTo>
                <a:lnTo>
                  <a:pt x="244473" y="112764"/>
                </a:lnTo>
                <a:lnTo>
                  <a:pt x="240993" y="107568"/>
                </a:lnTo>
                <a:close/>
              </a:path>
              <a:path w="662939" h="328295">
                <a:moveTo>
                  <a:pt x="375793" y="70230"/>
                </a:moveTo>
                <a:lnTo>
                  <a:pt x="323661" y="84536"/>
                </a:lnTo>
                <a:lnTo>
                  <a:pt x="292449" y="126126"/>
                </a:lnTo>
                <a:lnTo>
                  <a:pt x="286384" y="166623"/>
                </a:lnTo>
                <a:lnTo>
                  <a:pt x="287905" y="187961"/>
                </a:lnTo>
                <a:lnTo>
                  <a:pt x="310515" y="237235"/>
                </a:lnTo>
                <a:lnTo>
                  <a:pt x="355734" y="261167"/>
                </a:lnTo>
                <a:lnTo>
                  <a:pt x="374904" y="262762"/>
                </a:lnTo>
                <a:lnTo>
                  <a:pt x="391737" y="261713"/>
                </a:lnTo>
                <a:lnTo>
                  <a:pt x="431545" y="245871"/>
                </a:lnTo>
                <a:lnTo>
                  <a:pt x="450213" y="223011"/>
                </a:lnTo>
                <a:lnTo>
                  <a:pt x="377190" y="223011"/>
                </a:lnTo>
                <a:lnTo>
                  <a:pt x="368351" y="222176"/>
                </a:lnTo>
                <a:lnTo>
                  <a:pt x="339312" y="191182"/>
                </a:lnTo>
                <a:lnTo>
                  <a:pt x="336549" y="163194"/>
                </a:lnTo>
                <a:lnTo>
                  <a:pt x="337218" y="149500"/>
                </a:lnTo>
                <a:lnTo>
                  <a:pt x="360029" y="111728"/>
                </a:lnTo>
                <a:lnTo>
                  <a:pt x="376428" y="108584"/>
                </a:lnTo>
                <a:lnTo>
                  <a:pt x="449280" y="108584"/>
                </a:lnTo>
                <a:lnTo>
                  <a:pt x="446293" y="102997"/>
                </a:lnTo>
                <a:lnTo>
                  <a:pt x="405955" y="73850"/>
                </a:lnTo>
                <a:lnTo>
                  <a:pt x="391719" y="71135"/>
                </a:lnTo>
                <a:lnTo>
                  <a:pt x="375793" y="70230"/>
                </a:lnTo>
                <a:close/>
              </a:path>
              <a:path w="662939" h="328295">
                <a:moveTo>
                  <a:pt x="412369" y="187959"/>
                </a:moveTo>
                <a:lnTo>
                  <a:pt x="386333" y="223011"/>
                </a:lnTo>
                <a:lnTo>
                  <a:pt x="450213" y="223011"/>
                </a:lnTo>
                <a:lnTo>
                  <a:pt x="455548" y="211617"/>
                </a:lnTo>
                <a:lnTo>
                  <a:pt x="460120" y="196214"/>
                </a:lnTo>
                <a:lnTo>
                  <a:pt x="412369" y="187959"/>
                </a:lnTo>
                <a:close/>
              </a:path>
              <a:path w="662939" h="328295">
                <a:moveTo>
                  <a:pt x="449280" y="108584"/>
                </a:moveTo>
                <a:lnTo>
                  <a:pt x="385571" y="108584"/>
                </a:lnTo>
                <a:lnTo>
                  <a:pt x="392937" y="110998"/>
                </a:lnTo>
                <a:lnTo>
                  <a:pt x="404494" y="120776"/>
                </a:lnTo>
                <a:lnTo>
                  <a:pt x="408050" y="128015"/>
                </a:lnTo>
                <a:lnTo>
                  <a:pt x="409702" y="137540"/>
                </a:lnTo>
                <a:lnTo>
                  <a:pt x="457707" y="128904"/>
                </a:lnTo>
                <a:lnTo>
                  <a:pt x="452709" y="114998"/>
                </a:lnTo>
                <a:lnTo>
                  <a:pt x="449280" y="108584"/>
                </a:lnTo>
                <a:close/>
              </a:path>
              <a:path w="662939" h="328295">
                <a:moveTo>
                  <a:pt x="543813" y="4444"/>
                </a:moveTo>
                <a:lnTo>
                  <a:pt x="495172" y="4444"/>
                </a:lnTo>
                <a:lnTo>
                  <a:pt x="495172" y="258571"/>
                </a:lnTo>
                <a:lnTo>
                  <a:pt x="543813" y="258571"/>
                </a:lnTo>
                <a:lnTo>
                  <a:pt x="543813" y="166369"/>
                </a:lnTo>
                <a:lnTo>
                  <a:pt x="544097" y="155461"/>
                </a:lnTo>
                <a:lnTo>
                  <a:pt x="555879" y="117348"/>
                </a:lnTo>
                <a:lnTo>
                  <a:pt x="575818" y="107568"/>
                </a:lnTo>
                <a:lnTo>
                  <a:pt x="658919" y="107568"/>
                </a:lnTo>
                <a:lnTo>
                  <a:pt x="658621" y="106171"/>
                </a:lnTo>
                <a:lnTo>
                  <a:pt x="655446" y="98932"/>
                </a:lnTo>
                <a:lnTo>
                  <a:pt x="654640" y="97789"/>
                </a:lnTo>
                <a:lnTo>
                  <a:pt x="543813" y="97789"/>
                </a:lnTo>
                <a:lnTo>
                  <a:pt x="543813" y="4444"/>
                </a:lnTo>
                <a:close/>
              </a:path>
              <a:path w="662939" h="328295">
                <a:moveTo>
                  <a:pt x="658919" y="107568"/>
                </a:moveTo>
                <a:lnTo>
                  <a:pt x="590931" y="107568"/>
                </a:lnTo>
                <a:lnTo>
                  <a:pt x="596772" y="109092"/>
                </a:lnTo>
                <a:lnTo>
                  <a:pt x="606170" y="115188"/>
                </a:lnTo>
                <a:lnTo>
                  <a:pt x="613970" y="155461"/>
                </a:lnTo>
                <a:lnTo>
                  <a:pt x="614044" y="258571"/>
                </a:lnTo>
                <a:lnTo>
                  <a:pt x="662812" y="258571"/>
                </a:lnTo>
                <a:lnTo>
                  <a:pt x="662748" y="145970"/>
                </a:lnTo>
                <a:lnTo>
                  <a:pt x="660272" y="113918"/>
                </a:lnTo>
                <a:lnTo>
                  <a:pt x="658919" y="107568"/>
                </a:lnTo>
                <a:close/>
              </a:path>
              <a:path w="662939" h="328295">
                <a:moveTo>
                  <a:pt x="600202" y="70230"/>
                </a:moveTo>
                <a:lnTo>
                  <a:pt x="584390" y="71965"/>
                </a:lnTo>
                <a:lnTo>
                  <a:pt x="569721" y="77152"/>
                </a:lnTo>
                <a:lnTo>
                  <a:pt x="556196" y="85768"/>
                </a:lnTo>
                <a:lnTo>
                  <a:pt x="543813" y="97789"/>
                </a:lnTo>
                <a:lnTo>
                  <a:pt x="654640" y="97789"/>
                </a:lnTo>
                <a:lnTo>
                  <a:pt x="623579" y="73767"/>
                </a:lnTo>
                <a:lnTo>
                  <a:pt x="600202" y="70230"/>
                </a:lnTo>
                <a:close/>
              </a:path>
              <a:path w="662939" h="328295">
                <a:moveTo>
                  <a:pt x="48768" y="4444"/>
                </a:moveTo>
                <a:lnTo>
                  <a:pt x="0" y="4444"/>
                </a:lnTo>
                <a:lnTo>
                  <a:pt x="0" y="258571"/>
                </a:lnTo>
                <a:lnTo>
                  <a:pt x="48768" y="258571"/>
                </a:lnTo>
                <a:lnTo>
                  <a:pt x="48768" y="4444"/>
                </a:lnTo>
                <a:close/>
              </a:path>
              <a:path w="662939" h="328295">
                <a:moveTo>
                  <a:pt x="193802" y="0"/>
                </a:moveTo>
                <a:lnTo>
                  <a:pt x="148717" y="0"/>
                </a:lnTo>
                <a:lnTo>
                  <a:pt x="112268" y="51180"/>
                </a:lnTo>
                <a:lnTo>
                  <a:pt x="151637" y="51180"/>
                </a:lnTo>
                <a:lnTo>
                  <a:pt x="170306" y="25400"/>
                </a:lnTo>
                <a:lnTo>
                  <a:pt x="211575" y="25400"/>
                </a:lnTo>
                <a:lnTo>
                  <a:pt x="193802" y="0"/>
                </a:lnTo>
                <a:close/>
              </a:path>
              <a:path w="662939" h="328295">
                <a:moveTo>
                  <a:pt x="211575" y="25400"/>
                </a:moveTo>
                <a:lnTo>
                  <a:pt x="170306" y="25400"/>
                </a:lnTo>
                <a:lnTo>
                  <a:pt x="190499" y="51180"/>
                </a:lnTo>
                <a:lnTo>
                  <a:pt x="229616" y="51180"/>
                </a:lnTo>
                <a:lnTo>
                  <a:pt x="211575" y="25400"/>
                </a:lnTo>
                <a:close/>
              </a:path>
            </a:pathLst>
          </a:custGeom>
          <a:solidFill>
            <a:srgbClr val="6EDA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322320" y="3765296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5" h="48895">
                <a:moveTo>
                  <a:pt x="0" y="0"/>
                </a:moveTo>
                <a:lnTo>
                  <a:pt x="48640" y="0"/>
                </a:lnTo>
                <a:lnTo>
                  <a:pt x="48640" y="48640"/>
                </a:lnTo>
                <a:lnTo>
                  <a:pt x="0" y="4864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310128" y="3593465"/>
            <a:ext cx="73025" cy="43180"/>
          </a:xfrm>
          <a:custGeom>
            <a:avLst/>
            <a:gdLst/>
            <a:ahLst/>
            <a:cxnLst/>
            <a:rect l="l" t="t" r="r" b="b"/>
            <a:pathLst>
              <a:path w="73025" h="43179">
                <a:moveTo>
                  <a:pt x="36575" y="0"/>
                </a:moveTo>
                <a:lnTo>
                  <a:pt x="2476" y="25273"/>
                </a:lnTo>
                <a:lnTo>
                  <a:pt x="0" y="43180"/>
                </a:lnTo>
                <a:lnTo>
                  <a:pt x="72898" y="43180"/>
                </a:lnTo>
                <a:lnTo>
                  <a:pt x="56471" y="6215"/>
                </a:lnTo>
                <a:lnTo>
                  <a:pt x="36575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460877" y="3556127"/>
            <a:ext cx="173990" cy="193040"/>
          </a:xfrm>
          <a:custGeom>
            <a:avLst/>
            <a:gdLst/>
            <a:ahLst/>
            <a:cxnLst/>
            <a:rect l="l" t="t" r="r" b="b"/>
            <a:pathLst>
              <a:path w="173989" h="193039">
                <a:moveTo>
                  <a:pt x="89408" y="0"/>
                </a:moveTo>
                <a:lnTo>
                  <a:pt x="132091" y="8143"/>
                </a:lnTo>
                <a:lnTo>
                  <a:pt x="166324" y="44767"/>
                </a:lnTo>
                <a:lnTo>
                  <a:pt x="171323" y="58674"/>
                </a:lnTo>
                <a:lnTo>
                  <a:pt x="123317" y="67310"/>
                </a:lnTo>
                <a:lnTo>
                  <a:pt x="121665" y="57785"/>
                </a:lnTo>
                <a:lnTo>
                  <a:pt x="118110" y="50546"/>
                </a:lnTo>
                <a:lnTo>
                  <a:pt x="112268" y="45593"/>
                </a:lnTo>
                <a:lnTo>
                  <a:pt x="106552" y="40767"/>
                </a:lnTo>
                <a:lnTo>
                  <a:pt x="99187" y="38353"/>
                </a:lnTo>
                <a:lnTo>
                  <a:pt x="90043" y="38353"/>
                </a:lnTo>
                <a:lnTo>
                  <a:pt x="56219" y="58263"/>
                </a:lnTo>
                <a:lnTo>
                  <a:pt x="50164" y="92964"/>
                </a:lnTo>
                <a:lnTo>
                  <a:pt x="50855" y="108154"/>
                </a:lnTo>
                <a:lnTo>
                  <a:pt x="67194" y="145226"/>
                </a:lnTo>
                <a:lnTo>
                  <a:pt x="90805" y="152781"/>
                </a:lnTo>
                <a:lnTo>
                  <a:pt x="99949" y="152781"/>
                </a:lnTo>
                <a:lnTo>
                  <a:pt x="125984" y="117729"/>
                </a:lnTo>
                <a:lnTo>
                  <a:pt x="173736" y="125984"/>
                </a:lnTo>
                <a:lnTo>
                  <a:pt x="154876" y="166239"/>
                </a:lnTo>
                <a:lnTo>
                  <a:pt x="120411" y="188325"/>
                </a:lnTo>
                <a:lnTo>
                  <a:pt x="88519" y="192531"/>
                </a:lnTo>
                <a:lnTo>
                  <a:pt x="69349" y="190936"/>
                </a:lnTo>
                <a:lnTo>
                  <a:pt x="24130" y="167005"/>
                </a:lnTo>
                <a:lnTo>
                  <a:pt x="1520" y="117730"/>
                </a:lnTo>
                <a:lnTo>
                  <a:pt x="0" y="96393"/>
                </a:lnTo>
                <a:lnTo>
                  <a:pt x="1520" y="74888"/>
                </a:lnTo>
                <a:lnTo>
                  <a:pt x="24130" y="25400"/>
                </a:lnTo>
                <a:lnTo>
                  <a:pt x="69903" y="1593"/>
                </a:lnTo>
                <a:lnTo>
                  <a:pt x="89408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259328" y="3556127"/>
            <a:ext cx="172085" cy="193040"/>
          </a:xfrm>
          <a:custGeom>
            <a:avLst/>
            <a:gdLst/>
            <a:ahLst/>
            <a:cxnLst/>
            <a:rect l="l" t="t" r="r" b="b"/>
            <a:pathLst>
              <a:path w="172085" h="193039">
                <a:moveTo>
                  <a:pt x="84455" y="0"/>
                </a:moveTo>
                <a:lnTo>
                  <a:pt x="136372" y="15323"/>
                </a:lnTo>
                <a:lnTo>
                  <a:pt x="166862" y="61531"/>
                </a:lnTo>
                <a:lnTo>
                  <a:pt x="172085" y="110362"/>
                </a:lnTo>
                <a:lnTo>
                  <a:pt x="49911" y="110362"/>
                </a:lnTo>
                <a:lnTo>
                  <a:pt x="50863" y="120550"/>
                </a:lnTo>
                <a:lnTo>
                  <a:pt x="74374" y="153050"/>
                </a:lnTo>
                <a:lnTo>
                  <a:pt x="89788" y="156083"/>
                </a:lnTo>
                <a:lnTo>
                  <a:pt x="97409" y="156083"/>
                </a:lnTo>
                <a:lnTo>
                  <a:pt x="120904" y="129793"/>
                </a:lnTo>
                <a:lnTo>
                  <a:pt x="169418" y="137922"/>
                </a:lnTo>
                <a:lnTo>
                  <a:pt x="149254" y="170801"/>
                </a:lnTo>
                <a:lnTo>
                  <a:pt x="103858" y="191652"/>
                </a:lnTo>
                <a:lnTo>
                  <a:pt x="89281" y="192531"/>
                </a:lnTo>
                <a:lnTo>
                  <a:pt x="66847" y="190559"/>
                </a:lnTo>
                <a:lnTo>
                  <a:pt x="31363" y="174851"/>
                </a:lnTo>
                <a:lnTo>
                  <a:pt x="4572" y="132699"/>
                </a:lnTo>
                <a:lnTo>
                  <a:pt x="0" y="97662"/>
                </a:lnTo>
                <a:lnTo>
                  <a:pt x="1500" y="76039"/>
                </a:lnTo>
                <a:lnTo>
                  <a:pt x="24002" y="25908"/>
                </a:lnTo>
                <a:lnTo>
                  <a:pt x="66954" y="1619"/>
                </a:lnTo>
                <a:lnTo>
                  <a:pt x="84455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669665" y="3490340"/>
            <a:ext cx="167640" cy="254635"/>
          </a:xfrm>
          <a:custGeom>
            <a:avLst/>
            <a:gdLst/>
            <a:ahLst/>
            <a:cxnLst/>
            <a:rect l="l" t="t" r="r" b="b"/>
            <a:pathLst>
              <a:path w="167639" h="254635">
                <a:moveTo>
                  <a:pt x="0" y="0"/>
                </a:moveTo>
                <a:lnTo>
                  <a:pt x="48640" y="0"/>
                </a:lnTo>
                <a:lnTo>
                  <a:pt x="48640" y="93345"/>
                </a:lnTo>
                <a:lnTo>
                  <a:pt x="61023" y="81323"/>
                </a:lnTo>
                <a:lnTo>
                  <a:pt x="74549" y="72707"/>
                </a:lnTo>
                <a:lnTo>
                  <a:pt x="89217" y="67520"/>
                </a:lnTo>
                <a:lnTo>
                  <a:pt x="105029" y="65786"/>
                </a:lnTo>
                <a:lnTo>
                  <a:pt x="113218" y="66186"/>
                </a:lnTo>
                <a:lnTo>
                  <a:pt x="151866" y="83367"/>
                </a:lnTo>
                <a:lnTo>
                  <a:pt x="166989" y="124523"/>
                </a:lnTo>
                <a:lnTo>
                  <a:pt x="167639" y="146050"/>
                </a:lnTo>
                <a:lnTo>
                  <a:pt x="167639" y="254127"/>
                </a:lnTo>
                <a:lnTo>
                  <a:pt x="118872" y="254127"/>
                </a:lnTo>
                <a:lnTo>
                  <a:pt x="118872" y="156845"/>
                </a:lnTo>
                <a:lnTo>
                  <a:pt x="118703" y="143698"/>
                </a:lnTo>
                <a:lnTo>
                  <a:pt x="106299" y="107696"/>
                </a:lnTo>
                <a:lnTo>
                  <a:pt x="101600" y="104648"/>
                </a:lnTo>
                <a:lnTo>
                  <a:pt x="95758" y="103124"/>
                </a:lnTo>
                <a:lnTo>
                  <a:pt x="88773" y="103124"/>
                </a:lnTo>
                <a:lnTo>
                  <a:pt x="80645" y="103124"/>
                </a:lnTo>
                <a:lnTo>
                  <a:pt x="73406" y="105029"/>
                </a:lnTo>
                <a:lnTo>
                  <a:pt x="67056" y="108966"/>
                </a:lnTo>
                <a:lnTo>
                  <a:pt x="60706" y="112903"/>
                </a:lnTo>
                <a:lnTo>
                  <a:pt x="48924" y="151016"/>
                </a:lnTo>
                <a:lnTo>
                  <a:pt x="48640" y="161925"/>
                </a:lnTo>
                <a:lnTo>
                  <a:pt x="48640" y="254127"/>
                </a:lnTo>
                <a:lnTo>
                  <a:pt x="0" y="254127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174492" y="3490340"/>
            <a:ext cx="48895" cy="254635"/>
          </a:xfrm>
          <a:custGeom>
            <a:avLst/>
            <a:gdLst/>
            <a:ahLst/>
            <a:cxnLst/>
            <a:rect l="l" t="t" r="r" b="b"/>
            <a:pathLst>
              <a:path w="48894" h="254635">
                <a:moveTo>
                  <a:pt x="0" y="0"/>
                </a:moveTo>
                <a:lnTo>
                  <a:pt x="48768" y="0"/>
                </a:lnTo>
                <a:lnTo>
                  <a:pt x="48768" y="254127"/>
                </a:lnTo>
                <a:lnTo>
                  <a:pt x="0" y="254127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286759" y="3485896"/>
            <a:ext cx="117475" cy="51435"/>
          </a:xfrm>
          <a:custGeom>
            <a:avLst/>
            <a:gdLst/>
            <a:ahLst/>
            <a:cxnLst/>
            <a:rect l="l" t="t" r="r" b="b"/>
            <a:pathLst>
              <a:path w="117475" h="51435">
                <a:moveTo>
                  <a:pt x="36449" y="0"/>
                </a:moveTo>
                <a:lnTo>
                  <a:pt x="81534" y="0"/>
                </a:lnTo>
                <a:lnTo>
                  <a:pt x="117348" y="51180"/>
                </a:lnTo>
                <a:lnTo>
                  <a:pt x="78231" y="51180"/>
                </a:lnTo>
                <a:lnTo>
                  <a:pt x="58038" y="25400"/>
                </a:lnTo>
                <a:lnTo>
                  <a:pt x="39369" y="51180"/>
                </a:lnTo>
                <a:lnTo>
                  <a:pt x="0" y="51180"/>
                </a:lnTo>
                <a:lnTo>
                  <a:pt x="36449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019288" y="3273552"/>
            <a:ext cx="1377696" cy="79248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924543" y="3273552"/>
            <a:ext cx="574548" cy="79248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026652" y="3273552"/>
            <a:ext cx="1319783" cy="79248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873995" y="3273552"/>
            <a:ext cx="571500" cy="79248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266938" y="3479800"/>
            <a:ext cx="869315" cy="34543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9279635" y="3485896"/>
            <a:ext cx="807720" cy="262890"/>
          </a:xfrm>
          <a:custGeom>
            <a:avLst/>
            <a:gdLst/>
            <a:ahLst/>
            <a:cxnLst/>
            <a:rect l="l" t="t" r="r" b="b"/>
            <a:pathLst>
              <a:path w="807720" h="262889">
                <a:moveTo>
                  <a:pt x="516636" y="70230"/>
                </a:moveTo>
                <a:lnTo>
                  <a:pt x="478959" y="77057"/>
                </a:lnTo>
                <a:lnTo>
                  <a:pt x="440451" y="106227"/>
                </a:lnTo>
                <a:lnTo>
                  <a:pt x="422634" y="151882"/>
                </a:lnTo>
                <a:lnTo>
                  <a:pt x="421894" y="163956"/>
                </a:lnTo>
                <a:lnTo>
                  <a:pt x="422634" y="179173"/>
                </a:lnTo>
                <a:lnTo>
                  <a:pt x="433832" y="217677"/>
                </a:lnTo>
                <a:lnTo>
                  <a:pt x="468757" y="251332"/>
                </a:lnTo>
                <a:lnTo>
                  <a:pt x="517017" y="262762"/>
                </a:lnTo>
                <a:lnTo>
                  <a:pt x="536616" y="261046"/>
                </a:lnTo>
                <a:lnTo>
                  <a:pt x="554466" y="255889"/>
                </a:lnTo>
                <a:lnTo>
                  <a:pt x="570577" y="247278"/>
                </a:lnTo>
                <a:lnTo>
                  <a:pt x="584962" y="235203"/>
                </a:lnTo>
                <a:lnTo>
                  <a:pt x="594770" y="223011"/>
                </a:lnTo>
                <a:lnTo>
                  <a:pt x="516890" y="223011"/>
                </a:lnTo>
                <a:lnTo>
                  <a:pt x="507726" y="222105"/>
                </a:lnTo>
                <a:lnTo>
                  <a:pt x="475043" y="190690"/>
                </a:lnTo>
                <a:lnTo>
                  <a:pt x="471805" y="166496"/>
                </a:lnTo>
                <a:lnTo>
                  <a:pt x="472614" y="153590"/>
                </a:lnTo>
                <a:lnTo>
                  <a:pt x="491636" y="118179"/>
                </a:lnTo>
                <a:lnTo>
                  <a:pt x="516890" y="109981"/>
                </a:lnTo>
                <a:lnTo>
                  <a:pt x="595382" y="109981"/>
                </a:lnTo>
                <a:lnTo>
                  <a:pt x="585216" y="97408"/>
                </a:lnTo>
                <a:lnTo>
                  <a:pt x="570928" y="85554"/>
                </a:lnTo>
                <a:lnTo>
                  <a:pt x="554735" y="77057"/>
                </a:lnTo>
                <a:lnTo>
                  <a:pt x="536638" y="71941"/>
                </a:lnTo>
                <a:lnTo>
                  <a:pt x="516636" y="70230"/>
                </a:lnTo>
                <a:close/>
              </a:path>
              <a:path w="807720" h="262889">
                <a:moveTo>
                  <a:pt x="595382" y="109981"/>
                </a:moveTo>
                <a:lnTo>
                  <a:pt x="516890" y="109981"/>
                </a:lnTo>
                <a:lnTo>
                  <a:pt x="526034" y="110888"/>
                </a:lnTo>
                <a:lnTo>
                  <a:pt x="534416" y="113617"/>
                </a:lnTo>
                <a:lnTo>
                  <a:pt x="560913" y="153376"/>
                </a:lnTo>
                <a:lnTo>
                  <a:pt x="561697" y="166496"/>
                </a:lnTo>
                <a:lnTo>
                  <a:pt x="560914" y="179173"/>
                </a:lnTo>
                <a:lnTo>
                  <a:pt x="542036" y="214814"/>
                </a:lnTo>
                <a:lnTo>
                  <a:pt x="516890" y="223011"/>
                </a:lnTo>
                <a:lnTo>
                  <a:pt x="594770" y="223011"/>
                </a:lnTo>
                <a:lnTo>
                  <a:pt x="596723" y="220585"/>
                </a:lnTo>
                <a:lnTo>
                  <a:pt x="605139" y="204168"/>
                </a:lnTo>
                <a:lnTo>
                  <a:pt x="610197" y="185965"/>
                </a:lnTo>
                <a:lnTo>
                  <a:pt x="611886" y="165988"/>
                </a:lnTo>
                <a:lnTo>
                  <a:pt x="610219" y="146129"/>
                </a:lnTo>
                <a:lnTo>
                  <a:pt x="605218" y="128079"/>
                </a:lnTo>
                <a:lnTo>
                  <a:pt x="596884" y="111839"/>
                </a:lnTo>
                <a:lnTo>
                  <a:pt x="595382" y="109981"/>
                </a:lnTo>
                <a:close/>
              </a:path>
              <a:path w="807720" h="262889">
                <a:moveTo>
                  <a:pt x="719709" y="70230"/>
                </a:moveTo>
                <a:lnTo>
                  <a:pt x="671970" y="84804"/>
                </a:lnTo>
                <a:lnTo>
                  <a:pt x="641254" y="127111"/>
                </a:lnTo>
                <a:lnTo>
                  <a:pt x="635254" y="167893"/>
                </a:lnTo>
                <a:lnTo>
                  <a:pt x="636397" y="186227"/>
                </a:lnTo>
                <a:lnTo>
                  <a:pt x="653542" y="231393"/>
                </a:lnTo>
                <a:lnTo>
                  <a:pt x="702155" y="260790"/>
                </a:lnTo>
                <a:lnTo>
                  <a:pt x="724662" y="262762"/>
                </a:lnTo>
                <a:lnTo>
                  <a:pt x="739165" y="261883"/>
                </a:lnTo>
                <a:lnTo>
                  <a:pt x="775081" y="248792"/>
                </a:lnTo>
                <a:lnTo>
                  <a:pt x="795905" y="226313"/>
                </a:lnTo>
                <a:lnTo>
                  <a:pt x="725170" y="226313"/>
                </a:lnTo>
                <a:lnTo>
                  <a:pt x="717067" y="225553"/>
                </a:lnTo>
                <a:lnTo>
                  <a:pt x="688419" y="199802"/>
                </a:lnTo>
                <a:lnTo>
                  <a:pt x="685292" y="180593"/>
                </a:lnTo>
                <a:lnTo>
                  <a:pt x="807339" y="180593"/>
                </a:lnTo>
                <a:lnTo>
                  <a:pt x="806287" y="154380"/>
                </a:lnTo>
                <a:lnTo>
                  <a:pt x="805625" y="150748"/>
                </a:lnTo>
                <a:lnTo>
                  <a:pt x="686054" y="150748"/>
                </a:lnTo>
                <a:lnTo>
                  <a:pt x="686679" y="141271"/>
                </a:lnTo>
                <a:lnTo>
                  <a:pt x="715111" y="108285"/>
                </a:lnTo>
                <a:lnTo>
                  <a:pt x="722757" y="107568"/>
                </a:lnTo>
                <a:lnTo>
                  <a:pt x="791446" y="107568"/>
                </a:lnTo>
                <a:lnTo>
                  <a:pt x="784606" y="97408"/>
                </a:lnTo>
                <a:lnTo>
                  <a:pt x="771626" y="85554"/>
                </a:lnTo>
                <a:lnTo>
                  <a:pt x="756491" y="77057"/>
                </a:lnTo>
                <a:lnTo>
                  <a:pt x="739189" y="71941"/>
                </a:lnTo>
                <a:lnTo>
                  <a:pt x="719709" y="70230"/>
                </a:lnTo>
                <a:close/>
              </a:path>
              <a:path w="807720" h="262889">
                <a:moveTo>
                  <a:pt x="756158" y="200024"/>
                </a:moveTo>
                <a:lnTo>
                  <a:pt x="753491" y="209168"/>
                </a:lnTo>
                <a:lnTo>
                  <a:pt x="749554" y="215899"/>
                </a:lnTo>
                <a:lnTo>
                  <a:pt x="739140" y="224281"/>
                </a:lnTo>
                <a:lnTo>
                  <a:pt x="732790" y="226313"/>
                </a:lnTo>
                <a:lnTo>
                  <a:pt x="795905" y="226313"/>
                </a:lnTo>
                <a:lnTo>
                  <a:pt x="799334" y="220700"/>
                </a:lnTo>
                <a:lnTo>
                  <a:pt x="804672" y="208152"/>
                </a:lnTo>
                <a:lnTo>
                  <a:pt x="756158" y="200024"/>
                </a:lnTo>
                <a:close/>
              </a:path>
              <a:path w="807720" h="262889">
                <a:moveTo>
                  <a:pt x="791446" y="107568"/>
                </a:moveTo>
                <a:lnTo>
                  <a:pt x="722757" y="107568"/>
                </a:lnTo>
                <a:lnTo>
                  <a:pt x="729902" y="108259"/>
                </a:lnTo>
                <a:lnTo>
                  <a:pt x="736488" y="110331"/>
                </a:lnTo>
                <a:lnTo>
                  <a:pt x="758952" y="150748"/>
                </a:lnTo>
                <a:lnTo>
                  <a:pt x="805625" y="150748"/>
                </a:lnTo>
                <a:lnTo>
                  <a:pt x="802163" y="131762"/>
                </a:lnTo>
                <a:lnTo>
                  <a:pt x="794944" y="112764"/>
                </a:lnTo>
                <a:lnTo>
                  <a:pt x="791446" y="107568"/>
                </a:lnTo>
                <a:close/>
              </a:path>
              <a:path w="807720" h="262889">
                <a:moveTo>
                  <a:pt x="45212" y="74421"/>
                </a:moveTo>
                <a:lnTo>
                  <a:pt x="0" y="74421"/>
                </a:lnTo>
                <a:lnTo>
                  <a:pt x="0" y="258571"/>
                </a:lnTo>
                <a:lnTo>
                  <a:pt x="48641" y="258571"/>
                </a:lnTo>
                <a:lnTo>
                  <a:pt x="48641" y="175132"/>
                </a:lnTo>
                <a:lnTo>
                  <a:pt x="48879" y="160916"/>
                </a:lnTo>
                <a:lnTo>
                  <a:pt x="59436" y="119125"/>
                </a:lnTo>
                <a:lnTo>
                  <a:pt x="80518" y="107568"/>
                </a:lnTo>
                <a:lnTo>
                  <a:pt x="164210" y="107568"/>
                </a:lnTo>
                <a:lnTo>
                  <a:pt x="163322" y="103758"/>
                </a:lnTo>
                <a:lnTo>
                  <a:pt x="162263" y="101473"/>
                </a:lnTo>
                <a:lnTo>
                  <a:pt x="45212" y="101473"/>
                </a:lnTo>
                <a:lnTo>
                  <a:pt x="45212" y="74421"/>
                </a:lnTo>
                <a:close/>
              </a:path>
              <a:path w="807720" h="262889">
                <a:moveTo>
                  <a:pt x="164210" y="107568"/>
                </a:moveTo>
                <a:lnTo>
                  <a:pt x="95504" y="107568"/>
                </a:lnTo>
                <a:lnTo>
                  <a:pt x="101092" y="109219"/>
                </a:lnTo>
                <a:lnTo>
                  <a:pt x="105791" y="112394"/>
                </a:lnTo>
                <a:lnTo>
                  <a:pt x="118915" y="150969"/>
                </a:lnTo>
                <a:lnTo>
                  <a:pt x="119125" y="258571"/>
                </a:lnTo>
                <a:lnTo>
                  <a:pt x="167767" y="258571"/>
                </a:lnTo>
                <a:lnTo>
                  <a:pt x="167694" y="139771"/>
                </a:lnTo>
                <a:lnTo>
                  <a:pt x="165100" y="111378"/>
                </a:lnTo>
                <a:lnTo>
                  <a:pt x="164210" y="107568"/>
                </a:lnTo>
                <a:close/>
              </a:path>
              <a:path w="807720" h="262889">
                <a:moveTo>
                  <a:pt x="105918" y="70230"/>
                </a:moveTo>
                <a:lnTo>
                  <a:pt x="88395" y="72183"/>
                </a:lnTo>
                <a:lnTo>
                  <a:pt x="72421" y="78041"/>
                </a:lnTo>
                <a:lnTo>
                  <a:pt x="58019" y="87804"/>
                </a:lnTo>
                <a:lnTo>
                  <a:pt x="45212" y="101473"/>
                </a:lnTo>
                <a:lnTo>
                  <a:pt x="162263" y="101473"/>
                </a:lnTo>
                <a:lnTo>
                  <a:pt x="160147" y="96900"/>
                </a:lnTo>
                <a:lnTo>
                  <a:pt x="155575" y="90931"/>
                </a:lnTo>
                <a:lnTo>
                  <a:pt x="151003" y="84836"/>
                </a:lnTo>
                <a:lnTo>
                  <a:pt x="113772" y="70608"/>
                </a:lnTo>
                <a:lnTo>
                  <a:pt x="105918" y="70230"/>
                </a:lnTo>
                <a:close/>
              </a:path>
              <a:path w="807720" h="262889">
                <a:moveTo>
                  <a:pt x="265303" y="4444"/>
                </a:moveTo>
                <a:lnTo>
                  <a:pt x="216535" y="4444"/>
                </a:lnTo>
                <a:lnTo>
                  <a:pt x="216535" y="258571"/>
                </a:lnTo>
                <a:lnTo>
                  <a:pt x="265303" y="258571"/>
                </a:lnTo>
                <a:lnTo>
                  <a:pt x="265425" y="161289"/>
                </a:lnTo>
                <a:lnTo>
                  <a:pt x="265566" y="155461"/>
                </a:lnTo>
                <a:lnTo>
                  <a:pt x="277241" y="117348"/>
                </a:lnTo>
                <a:lnTo>
                  <a:pt x="297180" y="107568"/>
                </a:lnTo>
                <a:lnTo>
                  <a:pt x="380281" y="107568"/>
                </a:lnTo>
                <a:lnTo>
                  <a:pt x="379984" y="106171"/>
                </a:lnTo>
                <a:lnTo>
                  <a:pt x="376936" y="98932"/>
                </a:lnTo>
                <a:lnTo>
                  <a:pt x="376129" y="97789"/>
                </a:lnTo>
                <a:lnTo>
                  <a:pt x="265303" y="97789"/>
                </a:lnTo>
                <a:lnTo>
                  <a:pt x="265303" y="4444"/>
                </a:lnTo>
                <a:close/>
              </a:path>
              <a:path w="807720" h="262889">
                <a:moveTo>
                  <a:pt x="380281" y="107568"/>
                </a:moveTo>
                <a:lnTo>
                  <a:pt x="312420" y="107568"/>
                </a:lnTo>
                <a:lnTo>
                  <a:pt x="318262" y="109092"/>
                </a:lnTo>
                <a:lnTo>
                  <a:pt x="322961" y="112140"/>
                </a:lnTo>
                <a:lnTo>
                  <a:pt x="335451" y="155461"/>
                </a:lnTo>
                <a:lnTo>
                  <a:pt x="335534" y="258571"/>
                </a:lnTo>
                <a:lnTo>
                  <a:pt x="384175" y="258571"/>
                </a:lnTo>
                <a:lnTo>
                  <a:pt x="384117" y="145970"/>
                </a:lnTo>
                <a:lnTo>
                  <a:pt x="381635" y="113918"/>
                </a:lnTo>
                <a:lnTo>
                  <a:pt x="380281" y="107568"/>
                </a:lnTo>
                <a:close/>
              </a:path>
              <a:path w="807720" h="262889">
                <a:moveTo>
                  <a:pt x="321564" y="70230"/>
                </a:moveTo>
                <a:lnTo>
                  <a:pt x="305754" y="71965"/>
                </a:lnTo>
                <a:lnTo>
                  <a:pt x="291099" y="77152"/>
                </a:lnTo>
                <a:lnTo>
                  <a:pt x="277612" y="85768"/>
                </a:lnTo>
                <a:lnTo>
                  <a:pt x="265303" y="97789"/>
                </a:lnTo>
                <a:lnTo>
                  <a:pt x="376129" y="97789"/>
                </a:lnTo>
                <a:lnTo>
                  <a:pt x="344959" y="73767"/>
                </a:lnTo>
                <a:lnTo>
                  <a:pt x="321564" y="70230"/>
                </a:lnTo>
                <a:close/>
              </a:path>
              <a:path w="807720" h="262889">
                <a:moveTo>
                  <a:pt x="517398" y="0"/>
                </a:moveTo>
                <a:lnTo>
                  <a:pt x="462788" y="0"/>
                </a:lnTo>
                <a:lnTo>
                  <a:pt x="510667" y="51942"/>
                </a:lnTo>
                <a:lnTo>
                  <a:pt x="541274" y="51942"/>
                </a:lnTo>
                <a:lnTo>
                  <a:pt x="517398" y="0"/>
                </a:lnTo>
                <a:close/>
              </a:path>
            </a:pathLst>
          </a:custGeom>
          <a:solidFill>
            <a:srgbClr val="6EDA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9751441" y="3595878"/>
            <a:ext cx="90170" cy="113030"/>
          </a:xfrm>
          <a:custGeom>
            <a:avLst/>
            <a:gdLst/>
            <a:ahLst/>
            <a:cxnLst/>
            <a:rect l="l" t="t" r="r" b="b"/>
            <a:pathLst>
              <a:path w="90170" h="113029">
                <a:moveTo>
                  <a:pt x="45084" y="0"/>
                </a:moveTo>
                <a:lnTo>
                  <a:pt x="7286" y="22653"/>
                </a:lnTo>
                <a:lnTo>
                  <a:pt x="0" y="56515"/>
                </a:lnTo>
                <a:lnTo>
                  <a:pt x="809" y="69421"/>
                </a:lnTo>
                <a:lnTo>
                  <a:pt x="19831" y="104832"/>
                </a:lnTo>
                <a:lnTo>
                  <a:pt x="45084" y="113030"/>
                </a:lnTo>
                <a:lnTo>
                  <a:pt x="54228" y="112123"/>
                </a:lnTo>
                <a:lnTo>
                  <a:pt x="86693" y="80613"/>
                </a:lnTo>
                <a:lnTo>
                  <a:pt x="89915" y="56134"/>
                </a:lnTo>
                <a:lnTo>
                  <a:pt x="89108" y="43394"/>
                </a:lnTo>
                <a:lnTo>
                  <a:pt x="70230" y="8197"/>
                </a:lnTo>
                <a:lnTo>
                  <a:pt x="45084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9965690" y="3593465"/>
            <a:ext cx="73025" cy="43180"/>
          </a:xfrm>
          <a:custGeom>
            <a:avLst/>
            <a:gdLst/>
            <a:ahLst/>
            <a:cxnLst/>
            <a:rect l="l" t="t" r="r" b="b"/>
            <a:pathLst>
              <a:path w="73025" h="43179">
                <a:moveTo>
                  <a:pt x="36702" y="0"/>
                </a:moveTo>
                <a:lnTo>
                  <a:pt x="2524" y="25273"/>
                </a:lnTo>
                <a:lnTo>
                  <a:pt x="0" y="43180"/>
                </a:lnTo>
                <a:lnTo>
                  <a:pt x="72898" y="43180"/>
                </a:lnTo>
                <a:lnTo>
                  <a:pt x="56473" y="6215"/>
                </a:lnTo>
                <a:lnTo>
                  <a:pt x="36702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9914890" y="3556127"/>
            <a:ext cx="172085" cy="193040"/>
          </a:xfrm>
          <a:custGeom>
            <a:avLst/>
            <a:gdLst/>
            <a:ahLst/>
            <a:cxnLst/>
            <a:rect l="l" t="t" r="r" b="b"/>
            <a:pathLst>
              <a:path w="172084" h="193039">
                <a:moveTo>
                  <a:pt x="84454" y="0"/>
                </a:moveTo>
                <a:lnTo>
                  <a:pt x="136372" y="15323"/>
                </a:lnTo>
                <a:lnTo>
                  <a:pt x="166909" y="61531"/>
                </a:lnTo>
                <a:lnTo>
                  <a:pt x="172084" y="110362"/>
                </a:lnTo>
                <a:lnTo>
                  <a:pt x="50037" y="110362"/>
                </a:lnTo>
                <a:lnTo>
                  <a:pt x="50917" y="120550"/>
                </a:lnTo>
                <a:lnTo>
                  <a:pt x="74437" y="153050"/>
                </a:lnTo>
                <a:lnTo>
                  <a:pt x="89915" y="156083"/>
                </a:lnTo>
                <a:lnTo>
                  <a:pt x="97535" y="156083"/>
                </a:lnTo>
                <a:lnTo>
                  <a:pt x="103885" y="154050"/>
                </a:lnTo>
                <a:lnTo>
                  <a:pt x="109092" y="149860"/>
                </a:lnTo>
                <a:lnTo>
                  <a:pt x="114300" y="145669"/>
                </a:lnTo>
                <a:lnTo>
                  <a:pt x="118236" y="138937"/>
                </a:lnTo>
                <a:lnTo>
                  <a:pt x="120903" y="129793"/>
                </a:lnTo>
                <a:lnTo>
                  <a:pt x="169417" y="137922"/>
                </a:lnTo>
                <a:lnTo>
                  <a:pt x="149308" y="170801"/>
                </a:lnTo>
                <a:lnTo>
                  <a:pt x="103911" y="191652"/>
                </a:lnTo>
                <a:lnTo>
                  <a:pt x="89407" y="192531"/>
                </a:lnTo>
                <a:lnTo>
                  <a:pt x="66901" y="190559"/>
                </a:lnTo>
                <a:lnTo>
                  <a:pt x="31365" y="174851"/>
                </a:lnTo>
                <a:lnTo>
                  <a:pt x="4572" y="132699"/>
                </a:lnTo>
                <a:lnTo>
                  <a:pt x="0" y="97662"/>
                </a:lnTo>
                <a:lnTo>
                  <a:pt x="1500" y="76039"/>
                </a:lnTo>
                <a:lnTo>
                  <a:pt x="24002" y="25908"/>
                </a:lnTo>
                <a:lnTo>
                  <a:pt x="66954" y="1619"/>
                </a:lnTo>
                <a:lnTo>
                  <a:pt x="84454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9701530" y="3556127"/>
            <a:ext cx="190500" cy="193040"/>
          </a:xfrm>
          <a:custGeom>
            <a:avLst/>
            <a:gdLst/>
            <a:ahLst/>
            <a:cxnLst/>
            <a:rect l="l" t="t" r="r" b="b"/>
            <a:pathLst>
              <a:path w="190500" h="193039">
                <a:moveTo>
                  <a:pt x="94742" y="0"/>
                </a:moveTo>
                <a:lnTo>
                  <a:pt x="132841" y="6826"/>
                </a:lnTo>
                <a:lnTo>
                  <a:pt x="174990" y="41608"/>
                </a:lnTo>
                <a:lnTo>
                  <a:pt x="189992" y="95758"/>
                </a:lnTo>
                <a:lnTo>
                  <a:pt x="188303" y="115734"/>
                </a:lnTo>
                <a:lnTo>
                  <a:pt x="163068" y="164973"/>
                </a:lnTo>
                <a:lnTo>
                  <a:pt x="114722" y="190815"/>
                </a:lnTo>
                <a:lnTo>
                  <a:pt x="95123" y="192531"/>
                </a:lnTo>
                <a:lnTo>
                  <a:pt x="82617" y="191817"/>
                </a:lnTo>
                <a:lnTo>
                  <a:pt x="36048" y="174718"/>
                </a:lnTo>
                <a:lnTo>
                  <a:pt x="6697" y="135802"/>
                </a:lnTo>
                <a:lnTo>
                  <a:pt x="0" y="93725"/>
                </a:lnTo>
                <a:lnTo>
                  <a:pt x="740" y="81651"/>
                </a:lnTo>
                <a:lnTo>
                  <a:pt x="18557" y="35996"/>
                </a:lnTo>
                <a:lnTo>
                  <a:pt x="57112" y="6804"/>
                </a:lnTo>
                <a:lnTo>
                  <a:pt x="94742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9279635" y="3556127"/>
            <a:ext cx="168275" cy="188595"/>
          </a:xfrm>
          <a:custGeom>
            <a:avLst/>
            <a:gdLst/>
            <a:ahLst/>
            <a:cxnLst/>
            <a:rect l="l" t="t" r="r" b="b"/>
            <a:pathLst>
              <a:path w="168275" h="188595">
                <a:moveTo>
                  <a:pt x="105918" y="0"/>
                </a:moveTo>
                <a:lnTo>
                  <a:pt x="144272" y="9778"/>
                </a:lnTo>
                <a:lnTo>
                  <a:pt x="155575" y="20700"/>
                </a:lnTo>
                <a:lnTo>
                  <a:pt x="160147" y="26670"/>
                </a:lnTo>
                <a:lnTo>
                  <a:pt x="167767" y="73914"/>
                </a:lnTo>
                <a:lnTo>
                  <a:pt x="167767" y="188341"/>
                </a:lnTo>
                <a:lnTo>
                  <a:pt x="119125" y="188341"/>
                </a:lnTo>
                <a:lnTo>
                  <a:pt x="119125" y="94361"/>
                </a:lnTo>
                <a:lnTo>
                  <a:pt x="118915" y="80738"/>
                </a:lnTo>
                <a:lnTo>
                  <a:pt x="105791" y="42163"/>
                </a:lnTo>
                <a:lnTo>
                  <a:pt x="95504" y="37337"/>
                </a:lnTo>
                <a:lnTo>
                  <a:pt x="88900" y="37337"/>
                </a:lnTo>
                <a:lnTo>
                  <a:pt x="80518" y="37337"/>
                </a:lnTo>
                <a:lnTo>
                  <a:pt x="50784" y="69540"/>
                </a:lnTo>
                <a:lnTo>
                  <a:pt x="48641" y="104902"/>
                </a:lnTo>
                <a:lnTo>
                  <a:pt x="48641" y="188341"/>
                </a:lnTo>
                <a:lnTo>
                  <a:pt x="0" y="188341"/>
                </a:lnTo>
                <a:lnTo>
                  <a:pt x="0" y="4190"/>
                </a:lnTo>
                <a:lnTo>
                  <a:pt x="45212" y="4190"/>
                </a:lnTo>
                <a:lnTo>
                  <a:pt x="45212" y="31242"/>
                </a:lnTo>
                <a:lnTo>
                  <a:pt x="58019" y="17573"/>
                </a:lnTo>
                <a:lnTo>
                  <a:pt x="72421" y="7810"/>
                </a:lnTo>
                <a:lnTo>
                  <a:pt x="88395" y="1952"/>
                </a:lnTo>
                <a:lnTo>
                  <a:pt x="105918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9496170" y="3490340"/>
            <a:ext cx="167640" cy="254635"/>
          </a:xfrm>
          <a:custGeom>
            <a:avLst/>
            <a:gdLst/>
            <a:ahLst/>
            <a:cxnLst/>
            <a:rect l="l" t="t" r="r" b="b"/>
            <a:pathLst>
              <a:path w="167640" h="254635">
                <a:moveTo>
                  <a:pt x="0" y="0"/>
                </a:moveTo>
                <a:lnTo>
                  <a:pt x="48768" y="0"/>
                </a:lnTo>
                <a:lnTo>
                  <a:pt x="48768" y="93345"/>
                </a:lnTo>
                <a:lnTo>
                  <a:pt x="61077" y="81323"/>
                </a:lnTo>
                <a:lnTo>
                  <a:pt x="74564" y="72707"/>
                </a:lnTo>
                <a:lnTo>
                  <a:pt x="89219" y="67520"/>
                </a:lnTo>
                <a:lnTo>
                  <a:pt x="105028" y="65786"/>
                </a:lnTo>
                <a:lnTo>
                  <a:pt x="113272" y="66186"/>
                </a:lnTo>
                <a:lnTo>
                  <a:pt x="151973" y="83367"/>
                </a:lnTo>
                <a:lnTo>
                  <a:pt x="167036" y="124523"/>
                </a:lnTo>
                <a:lnTo>
                  <a:pt x="167639" y="146050"/>
                </a:lnTo>
                <a:lnTo>
                  <a:pt x="167639" y="254127"/>
                </a:lnTo>
                <a:lnTo>
                  <a:pt x="118999" y="254127"/>
                </a:lnTo>
                <a:lnTo>
                  <a:pt x="118999" y="156845"/>
                </a:lnTo>
                <a:lnTo>
                  <a:pt x="118812" y="143698"/>
                </a:lnTo>
                <a:lnTo>
                  <a:pt x="101726" y="104648"/>
                </a:lnTo>
                <a:lnTo>
                  <a:pt x="95884" y="103124"/>
                </a:lnTo>
                <a:lnTo>
                  <a:pt x="88773" y="103124"/>
                </a:lnTo>
                <a:lnTo>
                  <a:pt x="80645" y="103124"/>
                </a:lnTo>
                <a:lnTo>
                  <a:pt x="73405" y="105029"/>
                </a:lnTo>
                <a:lnTo>
                  <a:pt x="67055" y="108966"/>
                </a:lnTo>
                <a:lnTo>
                  <a:pt x="60705" y="112903"/>
                </a:lnTo>
                <a:lnTo>
                  <a:pt x="49031" y="151016"/>
                </a:lnTo>
                <a:lnTo>
                  <a:pt x="48768" y="161925"/>
                </a:lnTo>
                <a:lnTo>
                  <a:pt x="48768" y="254127"/>
                </a:lnTo>
                <a:lnTo>
                  <a:pt x="0" y="254127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9742423" y="3485896"/>
            <a:ext cx="78740" cy="52069"/>
          </a:xfrm>
          <a:custGeom>
            <a:avLst/>
            <a:gdLst/>
            <a:ahLst/>
            <a:cxnLst/>
            <a:rect l="l" t="t" r="r" b="b"/>
            <a:pathLst>
              <a:path w="78740" h="52070">
                <a:moveTo>
                  <a:pt x="0" y="0"/>
                </a:moveTo>
                <a:lnTo>
                  <a:pt x="54609" y="0"/>
                </a:lnTo>
                <a:lnTo>
                  <a:pt x="78485" y="51942"/>
                </a:lnTo>
                <a:lnTo>
                  <a:pt x="47878" y="51942"/>
                </a:lnTo>
                <a:lnTo>
                  <a:pt x="0" y="0"/>
                </a:lnTo>
                <a:close/>
              </a:path>
            </a:pathLst>
          </a:custGeom>
          <a:ln w="12191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800099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0540" y="213359"/>
            <a:ext cx="1418844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41703" y="109728"/>
            <a:ext cx="653796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07819" y="213359"/>
            <a:ext cx="1255776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375916" y="109728"/>
            <a:ext cx="652271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540507" y="213359"/>
            <a:ext cx="1402080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454908" y="109728"/>
            <a:ext cx="653796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621023" y="213359"/>
            <a:ext cx="867155" cy="7315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000500" y="109728"/>
            <a:ext cx="649224" cy="9022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162044" y="213359"/>
            <a:ext cx="845820" cy="7315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520184" y="109728"/>
            <a:ext cx="650748" cy="9022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683252" y="213359"/>
            <a:ext cx="883920" cy="73152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079491" y="109728"/>
            <a:ext cx="649224" cy="9022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/>
              <a:t>K</a:t>
            </a:r>
            <a:r>
              <a:rPr dirty="0" spc="-5"/>
              <a:t>HÔNG GIAN </a:t>
            </a:r>
            <a:r>
              <a:rPr dirty="0"/>
              <a:t>HÀNG </a:t>
            </a:r>
            <a:r>
              <a:rPr dirty="0" spc="-65"/>
              <a:t>VÀ </a:t>
            </a:r>
            <a:r>
              <a:rPr dirty="0"/>
              <a:t>KÝ </a:t>
            </a:r>
            <a:r>
              <a:rPr dirty="0" spc="330"/>
              <a:t> </a:t>
            </a:r>
            <a:r>
              <a:rPr dirty="0"/>
              <a:t>TỰ</a:t>
            </a:r>
            <a:endParaRPr sz="3200"/>
          </a:p>
        </p:txBody>
      </p:sp>
      <p:sp>
        <p:nvSpPr>
          <p:cNvPr id="16" name="object 16"/>
          <p:cNvSpPr txBox="1"/>
          <p:nvPr/>
        </p:nvSpPr>
        <p:spPr>
          <a:xfrm>
            <a:off x="438099" y="940689"/>
            <a:ext cx="7202805" cy="1972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10" b="1">
                <a:solidFill>
                  <a:srgbClr val="005242"/>
                </a:solidFill>
                <a:latin typeface="Segoe UI"/>
                <a:cs typeface="Segoe UI"/>
              </a:rPr>
              <a:t>line-height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: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chiều cao mỗi hàng </a:t>
            </a:r>
            <a:r>
              <a:rPr dirty="0" sz="2800" spc="-20">
                <a:solidFill>
                  <a:srgbClr val="005242"/>
                </a:solidFill>
                <a:latin typeface="Segoe UI"/>
                <a:cs typeface="Segoe UI"/>
              </a:rPr>
              <a:t>văn</a:t>
            </a:r>
            <a:r>
              <a:rPr dirty="0" sz="2800" spc="8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bản.</a:t>
            </a:r>
            <a:endParaRPr sz="28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70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  <a:tab pos="2915920" algn="l"/>
              </a:tabLst>
            </a:pPr>
            <a:r>
              <a:rPr dirty="0" sz="2800" spc="-10" b="1">
                <a:solidFill>
                  <a:srgbClr val="005242"/>
                </a:solidFill>
                <a:latin typeface="Segoe UI"/>
                <a:cs typeface="Segoe UI"/>
              </a:rPr>
              <a:t>letter-spacing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:	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Khoảng cách giữa các ký</a:t>
            </a:r>
            <a:r>
              <a:rPr dirty="0" sz="2800" spc="-5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tự</a:t>
            </a:r>
            <a:endParaRPr sz="28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70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15" b="1">
                <a:solidFill>
                  <a:srgbClr val="005242"/>
                </a:solidFill>
                <a:latin typeface="Segoe UI"/>
                <a:cs typeface="Segoe UI"/>
              </a:rPr>
              <a:t>Word-spacing</a:t>
            </a:r>
            <a:r>
              <a:rPr dirty="0" sz="2800" spc="-15">
                <a:solidFill>
                  <a:srgbClr val="005242"/>
                </a:solidFill>
                <a:latin typeface="Segoe UI"/>
                <a:cs typeface="Segoe UI"/>
              </a:rPr>
              <a:t>: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khoảng cách giữa các</a:t>
            </a:r>
            <a:r>
              <a:rPr dirty="0" sz="2800" spc="4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từ</a:t>
            </a:r>
            <a:endParaRPr sz="28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75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Ví</a:t>
            </a:r>
            <a:r>
              <a:rPr dirty="0" sz="2800" spc="-95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dụ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14400" y="2971800"/>
            <a:ext cx="4838700" cy="31908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391400" y="2888259"/>
            <a:ext cx="4448175" cy="335800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051803" y="4546091"/>
            <a:ext cx="1066800" cy="70256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807720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8159" y="213359"/>
            <a:ext cx="541020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71500" y="109728"/>
            <a:ext cx="650748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34568" y="213359"/>
            <a:ext cx="912876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9763" y="109728"/>
            <a:ext cx="649224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321308" y="213359"/>
            <a:ext cx="827531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61160" y="109728"/>
            <a:ext cx="650748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824227" y="213359"/>
            <a:ext cx="1551431" cy="7315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887979" y="109728"/>
            <a:ext cx="701040" cy="9022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101339" y="213359"/>
            <a:ext cx="1818132" cy="7315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431791" y="109728"/>
            <a:ext cx="649224" cy="9022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/>
              <a:t>V</a:t>
            </a:r>
            <a:r>
              <a:rPr dirty="0" spc="-5"/>
              <a:t>Í </a:t>
            </a:r>
            <a:r>
              <a:rPr dirty="0"/>
              <a:t>DỤ VỀ</a:t>
            </a:r>
            <a:r>
              <a:rPr dirty="0" spc="540"/>
              <a:t> </a:t>
            </a:r>
            <a:r>
              <a:rPr dirty="0" spc="-10"/>
              <a:t>LETTER</a:t>
            </a:r>
            <a:r>
              <a:rPr dirty="0" sz="3200" spc="-10"/>
              <a:t>-</a:t>
            </a:r>
            <a:r>
              <a:rPr dirty="0" spc="-10"/>
              <a:t>SPACING</a:t>
            </a:r>
            <a:endParaRPr sz="3200"/>
          </a:p>
        </p:txBody>
      </p:sp>
      <p:sp>
        <p:nvSpPr>
          <p:cNvPr id="14" name="object 14"/>
          <p:cNvSpPr/>
          <p:nvPr/>
        </p:nvSpPr>
        <p:spPr>
          <a:xfrm>
            <a:off x="6722109" y="914400"/>
            <a:ext cx="5041265" cy="31242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81000" y="914400"/>
            <a:ext cx="5041265" cy="31242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391400" y="4114800"/>
            <a:ext cx="3533775" cy="25050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66800" y="4238625"/>
            <a:ext cx="3533775" cy="225742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581400" y="914400"/>
            <a:ext cx="5257800" cy="2345055"/>
          </a:xfrm>
          <a:custGeom>
            <a:avLst/>
            <a:gdLst/>
            <a:ahLst/>
            <a:cxnLst/>
            <a:rect l="l" t="t" r="r" b="b"/>
            <a:pathLst>
              <a:path w="5257800" h="2345054">
                <a:moveTo>
                  <a:pt x="5257800" y="0"/>
                </a:moveTo>
                <a:lnTo>
                  <a:pt x="0" y="0"/>
                </a:lnTo>
                <a:lnTo>
                  <a:pt x="0" y="2218054"/>
                </a:lnTo>
                <a:lnTo>
                  <a:pt x="66273" y="2228294"/>
                </a:lnTo>
                <a:lnTo>
                  <a:pt x="320421" y="2264485"/>
                </a:lnTo>
                <a:lnTo>
                  <a:pt x="500079" y="2286813"/>
                </a:lnTo>
                <a:lnTo>
                  <a:pt x="670924" y="2305216"/>
                </a:lnTo>
                <a:lnTo>
                  <a:pt x="833474" y="2319879"/>
                </a:lnTo>
                <a:lnTo>
                  <a:pt x="988248" y="2330985"/>
                </a:lnTo>
                <a:lnTo>
                  <a:pt x="1135765" y="2338719"/>
                </a:lnTo>
                <a:lnTo>
                  <a:pt x="1230333" y="2342092"/>
                </a:lnTo>
                <a:lnTo>
                  <a:pt x="1322059" y="2344102"/>
                </a:lnTo>
                <a:lnTo>
                  <a:pt x="1411098" y="2344804"/>
                </a:lnTo>
                <a:lnTo>
                  <a:pt x="1497602" y="2344252"/>
                </a:lnTo>
                <a:lnTo>
                  <a:pt x="1581725" y="2342501"/>
                </a:lnTo>
                <a:lnTo>
                  <a:pt x="1663621" y="2339605"/>
                </a:lnTo>
                <a:lnTo>
                  <a:pt x="1743443" y="2335618"/>
                </a:lnTo>
                <a:lnTo>
                  <a:pt x="1821345" y="2330595"/>
                </a:lnTo>
                <a:lnTo>
                  <a:pt x="1897481" y="2324590"/>
                </a:lnTo>
                <a:lnTo>
                  <a:pt x="1972004" y="2317658"/>
                </a:lnTo>
                <a:lnTo>
                  <a:pt x="2045068" y="2309854"/>
                </a:lnTo>
                <a:lnTo>
                  <a:pt x="2152263" y="2296630"/>
                </a:lnTo>
                <a:lnTo>
                  <a:pt x="2257040" y="2281748"/>
                </a:lnTo>
                <a:lnTo>
                  <a:pt x="2359915" y="2265394"/>
                </a:lnTo>
                <a:lnTo>
                  <a:pt x="2495022" y="2241613"/>
                </a:lnTo>
                <a:lnTo>
                  <a:pt x="3285795" y="2082218"/>
                </a:lnTo>
                <a:lnTo>
                  <a:pt x="3475174" y="2047542"/>
                </a:lnTo>
                <a:lnTo>
                  <a:pt x="3634857" y="2021101"/>
                </a:lnTo>
                <a:lnTo>
                  <a:pt x="3803142" y="1996289"/>
                </a:lnTo>
                <a:lnTo>
                  <a:pt x="3935740" y="1979010"/>
                </a:lnTo>
                <a:lnTo>
                  <a:pt x="4074386" y="1963075"/>
                </a:lnTo>
                <a:lnTo>
                  <a:pt x="4219598" y="1948669"/>
                </a:lnTo>
                <a:lnTo>
                  <a:pt x="4371895" y="1935975"/>
                </a:lnTo>
                <a:lnTo>
                  <a:pt x="4531796" y="1925177"/>
                </a:lnTo>
                <a:lnTo>
                  <a:pt x="4699818" y="1916458"/>
                </a:lnTo>
                <a:lnTo>
                  <a:pt x="4937378" y="1908386"/>
                </a:lnTo>
                <a:lnTo>
                  <a:pt x="5191526" y="1904774"/>
                </a:lnTo>
                <a:lnTo>
                  <a:pt x="5257800" y="1904619"/>
                </a:lnTo>
                <a:lnTo>
                  <a:pt x="5257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581400" y="914400"/>
            <a:ext cx="5257800" cy="2345055"/>
          </a:xfrm>
          <a:custGeom>
            <a:avLst/>
            <a:gdLst/>
            <a:ahLst/>
            <a:cxnLst/>
            <a:rect l="l" t="t" r="r" b="b"/>
            <a:pathLst>
              <a:path w="5257800" h="2345054">
                <a:moveTo>
                  <a:pt x="0" y="0"/>
                </a:moveTo>
                <a:lnTo>
                  <a:pt x="5257800" y="0"/>
                </a:lnTo>
                <a:lnTo>
                  <a:pt x="5257800" y="1904619"/>
                </a:lnTo>
                <a:lnTo>
                  <a:pt x="5191526" y="1904774"/>
                </a:lnTo>
                <a:lnTo>
                  <a:pt x="5126367" y="1905235"/>
                </a:lnTo>
                <a:lnTo>
                  <a:pt x="5062301" y="1905995"/>
                </a:lnTo>
                <a:lnTo>
                  <a:pt x="4999312" y="1907048"/>
                </a:lnTo>
                <a:lnTo>
                  <a:pt x="4937378" y="1908386"/>
                </a:lnTo>
                <a:lnTo>
                  <a:pt x="4876480" y="1910003"/>
                </a:lnTo>
                <a:lnTo>
                  <a:pt x="4816601" y="1911892"/>
                </a:lnTo>
                <a:lnTo>
                  <a:pt x="4757720" y="1914046"/>
                </a:lnTo>
                <a:lnTo>
                  <a:pt x="4699818" y="1916458"/>
                </a:lnTo>
                <a:lnTo>
                  <a:pt x="4642876" y="1919122"/>
                </a:lnTo>
                <a:lnTo>
                  <a:pt x="4586875" y="1922030"/>
                </a:lnTo>
                <a:lnTo>
                  <a:pt x="4531796" y="1925177"/>
                </a:lnTo>
                <a:lnTo>
                  <a:pt x="4477619" y="1928554"/>
                </a:lnTo>
                <a:lnTo>
                  <a:pt x="4424325" y="1932156"/>
                </a:lnTo>
                <a:lnTo>
                  <a:pt x="4371895" y="1935975"/>
                </a:lnTo>
                <a:lnTo>
                  <a:pt x="4320310" y="1940005"/>
                </a:lnTo>
                <a:lnTo>
                  <a:pt x="4269551" y="1944238"/>
                </a:lnTo>
                <a:lnTo>
                  <a:pt x="4219598" y="1948669"/>
                </a:lnTo>
                <a:lnTo>
                  <a:pt x="4170432" y="1953290"/>
                </a:lnTo>
                <a:lnTo>
                  <a:pt x="4122034" y="1958094"/>
                </a:lnTo>
                <a:lnTo>
                  <a:pt x="4074386" y="1963075"/>
                </a:lnTo>
                <a:lnTo>
                  <a:pt x="4027466" y="1968226"/>
                </a:lnTo>
                <a:lnTo>
                  <a:pt x="3981257" y="1973540"/>
                </a:lnTo>
                <a:lnTo>
                  <a:pt x="3935740" y="1979010"/>
                </a:lnTo>
                <a:lnTo>
                  <a:pt x="3890894" y="1984629"/>
                </a:lnTo>
                <a:lnTo>
                  <a:pt x="3846701" y="1990391"/>
                </a:lnTo>
                <a:lnTo>
                  <a:pt x="3803142" y="1996289"/>
                </a:lnTo>
                <a:lnTo>
                  <a:pt x="3760197" y="2002315"/>
                </a:lnTo>
                <a:lnTo>
                  <a:pt x="3717848" y="2008464"/>
                </a:lnTo>
                <a:lnTo>
                  <a:pt x="3676074" y="2014728"/>
                </a:lnTo>
                <a:lnTo>
                  <a:pt x="3634857" y="2021101"/>
                </a:lnTo>
                <a:lnTo>
                  <a:pt x="3594178" y="2027576"/>
                </a:lnTo>
                <a:lnTo>
                  <a:pt x="3554017" y="2034145"/>
                </a:lnTo>
                <a:lnTo>
                  <a:pt x="3514356" y="2040803"/>
                </a:lnTo>
                <a:lnTo>
                  <a:pt x="3475174" y="2047542"/>
                </a:lnTo>
                <a:lnTo>
                  <a:pt x="3436454" y="2054355"/>
                </a:lnTo>
                <a:lnTo>
                  <a:pt x="3398175" y="2061236"/>
                </a:lnTo>
                <a:lnTo>
                  <a:pt x="3360318" y="2068178"/>
                </a:lnTo>
                <a:lnTo>
                  <a:pt x="3322864" y="2075174"/>
                </a:lnTo>
                <a:lnTo>
                  <a:pt x="3249090" y="2089302"/>
                </a:lnTo>
                <a:lnTo>
                  <a:pt x="3176698" y="2103564"/>
                </a:lnTo>
                <a:lnTo>
                  <a:pt x="3105536" y="2117906"/>
                </a:lnTo>
                <a:lnTo>
                  <a:pt x="3035448" y="2132274"/>
                </a:lnTo>
                <a:lnTo>
                  <a:pt x="2966282" y="2146614"/>
                </a:lnTo>
                <a:lnTo>
                  <a:pt x="2897884" y="2160870"/>
                </a:lnTo>
                <a:lnTo>
                  <a:pt x="2863925" y="2167950"/>
                </a:lnTo>
                <a:lnTo>
                  <a:pt x="2796391" y="2181979"/>
                </a:lnTo>
                <a:lnTo>
                  <a:pt x="2729241" y="2195790"/>
                </a:lnTo>
                <a:lnTo>
                  <a:pt x="2662321" y="2209326"/>
                </a:lnTo>
                <a:lnTo>
                  <a:pt x="2595478" y="2222535"/>
                </a:lnTo>
                <a:lnTo>
                  <a:pt x="2528558" y="2235360"/>
                </a:lnTo>
                <a:lnTo>
                  <a:pt x="2461408" y="2247749"/>
                </a:lnTo>
                <a:lnTo>
                  <a:pt x="2393874" y="2259646"/>
                </a:lnTo>
                <a:lnTo>
                  <a:pt x="2325803" y="2270998"/>
                </a:lnTo>
                <a:lnTo>
                  <a:pt x="2257040" y="2281748"/>
                </a:lnTo>
                <a:lnTo>
                  <a:pt x="2187432" y="2291844"/>
                </a:lnTo>
                <a:lnTo>
                  <a:pt x="2116826" y="2301231"/>
                </a:lnTo>
                <a:lnTo>
                  <a:pt x="2045068" y="2309854"/>
                </a:lnTo>
                <a:lnTo>
                  <a:pt x="1972004" y="2317658"/>
                </a:lnTo>
                <a:lnTo>
                  <a:pt x="1897481" y="2324590"/>
                </a:lnTo>
                <a:lnTo>
                  <a:pt x="1821345" y="2330595"/>
                </a:lnTo>
                <a:lnTo>
                  <a:pt x="1782625" y="2333232"/>
                </a:lnTo>
                <a:lnTo>
                  <a:pt x="1743443" y="2335618"/>
                </a:lnTo>
                <a:lnTo>
                  <a:pt x="1703782" y="2337744"/>
                </a:lnTo>
                <a:lnTo>
                  <a:pt x="1663621" y="2339605"/>
                </a:lnTo>
                <a:lnTo>
                  <a:pt x="1622942" y="2341192"/>
                </a:lnTo>
                <a:lnTo>
                  <a:pt x="1581725" y="2342501"/>
                </a:lnTo>
                <a:lnTo>
                  <a:pt x="1539951" y="2343523"/>
                </a:lnTo>
                <a:lnTo>
                  <a:pt x="1497602" y="2344252"/>
                </a:lnTo>
                <a:lnTo>
                  <a:pt x="1454657" y="2344682"/>
                </a:lnTo>
                <a:lnTo>
                  <a:pt x="1411098" y="2344804"/>
                </a:lnTo>
                <a:lnTo>
                  <a:pt x="1366905" y="2344614"/>
                </a:lnTo>
                <a:lnTo>
                  <a:pt x="1322059" y="2344102"/>
                </a:lnTo>
                <a:lnTo>
                  <a:pt x="1276542" y="2343264"/>
                </a:lnTo>
                <a:lnTo>
                  <a:pt x="1230333" y="2342092"/>
                </a:lnTo>
                <a:lnTo>
                  <a:pt x="1183413" y="2340579"/>
                </a:lnTo>
                <a:lnTo>
                  <a:pt x="1135765" y="2338719"/>
                </a:lnTo>
                <a:lnTo>
                  <a:pt x="1087367" y="2336505"/>
                </a:lnTo>
                <a:lnTo>
                  <a:pt x="1038201" y="2333929"/>
                </a:lnTo>
                <a:lnTo>
                  <a:pt x="988248" y="2330985"/>
                </a:lnTo>
                <a:lnTo>
                  <a:pt x="937489" y="2327667"/>
                </a:lnTo>
                <a:lnTo>
                  <a:pt x="885904" y="2323967"/>
                </a:lnTo>
                <a:lnTo>
                  <a:pt x="833474" y="2319879"/>
                </a:lnTo>
                <a:lnTo>
                  <a:pt x="780180" y="2315395"/>
                </a:lnTo>
                <a:lnTo>
                  <a:pt x="726003" y="2310510"/>
                </a:lnTo>
                <a:lnTo>
                  <a:pt x="670924" y="2305216"/>
                </a:lnTo>
                <a:lnTo>
                  <a:pt x="614923" y="2299506"/>
                </a:lnTo>
                <a:lnTo>
                  <a:pt x="557981" y="2293374"/>
                </a:lnTo>
                <a:lnTo>
                  <a:pt x="500079" y="2286813"/>
                </a:lnTo>
                <a:lnTo>
                  <a:pt x="441198" y="2279815"/>
                </a:lnTo>
                <a:lnTo>
                  <a:pt x="381319" y="2272375"/>
                </a:lnTo>
                <a:lnTo>
                  <a:pt x="320421" y="2264485"/>
                </a:lnTo>
                <a:lnTo>
                  <a:pt x="258487" y="2256139"/>
                </a:lnTo>
                <a:lnTo>
                  <a:pt x="195498" y="2247330"/>
                </a:lnTo>
                <a:lnTo>
                  <a:pt x="131432" y="2238051"/>
                </a:lnTo>
                <a:lnTo>
                  <a:pt x="66273" y="2228294"/>
                </a:lnTo>
                <a:lnTo>
                  <a:pt x="0" y="2218054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3821429" y="990346"/>
            <a:ext cx="4778375" cy="17379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700" marR="5080" indent="1270">
              <a:lnSpc>
                <a:spcPct val="100000"/>
              </a:lnSpc>
            </a:pPr>
            <a:r>
              <a:rPr dirty="0" sz="2800" spc="-10" b="1">
                <a:latin typeface="Calibri"/>
                <a:cs typeface="Calibri"/>
              </a:rPr>
              <a:t>Letter-spacing </a:t>
            </a:r>
            <a:r>
              <a:rPr dirty="0" sz="2800" spc="-5">
                <a:latin typeface="Calibri"/>
                <a:cs typeface="Calibri"/>
              </a:rPr>
              <a:t>được sử </a:t>
            </a:r>
            <a:r>
              <a:rPr dirty="0" sz="2800" spc="-10">
                <a:latin typeface="Calibri"/>
                <a:cs typeface="Calibri"/>
              </a:rPr>
              <a:t>dụng </a:t>
            </a:r>
            <a:r>
              <a:rPr dirty="0" sz="2800">
                <a:latin typeface="Calibri"/>
                <a:cs typeface="Calibri"/>
              </a:rPr>
              <a:t>để  </a:t>
            </a:r>
            <a:r>
              <a:rPr dirty="0" sz="2800" spc="-5">
                <a:latin typeface="Calibri"/>
                <a:cs typeface="Calibri"/>
              </a:rPr>
              <a:t>điều chỉnh độ </a:t>
            </a:r>
            <a:r>
              <a:rPr dirty="0" sz="2800" spc="-20">
                <a:latin typeface="Calibri"/>
                <a:cs typeface="Calibri"/>
              </a:rPr>
              <a:t>rộng </a:t>
            </a:r>
            <a:r>
              <a:rPr dirty="0" sz="2800" spc="-5">
                <a:latin typeface="Calibri"/>
                <a:cs typeface="Calibri"/>
              </a:rPr>
              <a:t>của </a:t>
            </a:r>
            <a:r>
              <a:rPr dirty="0" sz="2800" spc="-10">
                <a:latin typeface="Calibri"/>
                <a:cs typeface="Calibri"/>
              </a:rPr>
              <a:t>dòng </a:t>
            </a:r>
            <a:r>
              <a:rPr dirty="0" sz="2800" spc="-5">
                <a:latin typeface="Calibri"/>
                <a:cs typeface="Calibri"/>
              </a:rPr>
              <a:t>chữ  </a:t>
            </a:r>
            <a:r>
              <a:rPr dirty="0" sz="2800" spc="20">
                <a:latin typeface="Calibri"/>
                <a:cs typeface="Calibri"/>
              </a:rPr>
              <a:t>“Thực </a:t>
            </a:r>
            <a:r>
              <a:rPr dirty="0" sz="2800" spc="-5">
                <a:latin typeface="Calibri"/>
                <a:cs typeface="Calibri"/>
              </a:rPr>
              <a:t>Học – Thực Nghiệp” bằng  </a:t>
            </a:r>
            <a:r>
              <a:rPr dirty="0" sz="2800" spc="-10">
                <a:latin typeface="Calibri"/>
                <a:cs typeface="Calibri"/>
              </a:rPr>
              <a:t>với </a:t>
            </a:r>
            <a:r>
              <a:rPr dirty="0" sz="2800" spc="-5">
                <a:latin typeface="Calibri"/>
                <a:cs typeface="Calibri"/>
              </a:rPr>
              <a:t>độ </a:t>
            </a:r>
            <a:r>
              <a:rPr dirty="0" sz="2800" spc="-15">
                <a:latin typeface="Calibri"/>
                <a:cs typeface="Calibri"/>
              </a:rPr>
              <a:t>rộng </a:t>
            </a:r>
            <a:r>
              <a:rPr dirty="0" sz="2800" spc="-5">
                <a:latin typeface="Calibri"/>
                <a:cs typeface="Calibri"/>
              </a:rPr>
              <a:t>của</a:t>
            </a:r>
            <a:r>
              <a:rPr dirty="0" sz="2800" spc="-2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logo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35251"/>
            <a:ext cx="854963" cy="1231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93547" y="1778507"/>
            <a:ext cx="1162812" cy="996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94944" y="1635251"/>
            <a:ext cx="883919" cy="1231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17447" y="1778507"/>
            <a:ext cx="1638300" cy="9966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894332" y="1635251"/>
            <a:ext cx="883919" cy="12313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116835" y="1778507"/>
            <a:ext cx="1182624" cy="9966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638044" y="1635251"/>
            <a:ext cx="883919" cy="12313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860548" y="1778507"/>
            <a:ext cx="1194815" cy="9966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393947" y="1635251"/>
            <a:ext cx="883920" cy="12313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616452" y="1778507"/>
            <a:ext cx="1842516" cy="9966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797552" y="1635251"/>
            <a:ext cx="886968" cy="12313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956047" y="1635251"/>
            <a:ext cx="1705355" cy="12313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932932" y="1635251"/>
            <a:ext cx="882395" cy="12313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31470" y="1799463"/>
            <a:ext cx="6160135" cy="67754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 spc="5">
                <a:solidFill>
                  <a:srgbClr val="FFFFFF"/>
                </a:solidFill>
              </a:rPr>
              <a:t>T</a:t>
            </a:r>
            <a:r>
              <a:rPr dirty="0" sz="3500" spc="5">
                <a:solidFill>
                  <a:srgbClr val="FFFFFF"/>
                </a:solidFill>
              </a:rPr>
              <a:t>ÌM </a:t>
            </a:r>
            <a:r>
              <a:rPr dirty="0" sz="3500" spc="10">
                <a:solidFill>
                  <a:srgbClr val="FFFFFF"/>
                </a:solidFill>
              </a:rPr>
              <a:t>HIỂU </a:t>
            </a:r>
            <a:r>
              <a:rPr dirty="0" sz="3500" spc="-85">
                <a:solidFill>
                  <a:srgbClr val="FFFFFF"/>
                </a:solidFill>
              </a:rPr>
              <a:t>VÀ </a:t>
            </a:r>
            <a:r>
              <a:rPr dirty="0" sz="3500" spc="10">
                <a:solidFill>
                  <a:srgbClr val="FFFFFF"/>
                </a:solidFill>
              </a:rPr>
              <a:t>TỔ </a:t>
            </a:r>
            <a:r>
              <a:rPr dirty="0" sz="3500" spc="5">
                <a:solidFill>
                  <a:srgbClr val="FFFFFF"/>
                </a:solidFill>
              </a:rPr>
              <a:t>CHỨC </a:t>
            </a:r>
            <a:r>
              <a:rPr dirty="0" sz="3500" spc="330">
                <a:solidFill>
                  <a:srgbClr val="FFFFFF"/>
                </a:solidFill>
              </a:rPr>
              <a:t> </a:t>
            </a:r>
            <a:r>
              <a:rPr dirty="0" sz="4400" spc="-5">
                <a:solidFill>
                  <a:srgbClr val="FFFFFF"/>
                </a:solidFill>
              </a:rPr>
              <a:t>CSS</a:t>
            </a:r>
            <a:endParaRPr sz="4400"/>
          </a:p>
        </p:txBody>
      </p:sp>
      <p:sp>
        <p:nvSpPr>
          <p:cNvPr id="16" name="object 16"/>
          <p:cNvSpPr/>
          <p:nvPr/>
        </p:nvSpPr>
        <p:spPr>
          <a:xfrm>
            <a:off x="9878441" y="1501139"/>
            <a:ext cx="2313558" cy="535685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77932" y="6296545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256667" y="0"/>
                </a:moveTo>
                <a:lnTo>
                  <a:pt x="51308" y="51333"/>
                </a:lnTo>
                <a:lnTo>
                  <a:pt x="0" y="256654"/>
                </a:lnTo>
                <a:lnTo>
                  <a:pt x="256667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553200" y="3045586"/>
            <a:ext cx="3581400" cy="3507740"/>
          </a:xfrm>
          <a:custGeom>
            <a:avLst/>
            <a:gdLst/>
            <a:ahLst/>
            <a:cxnLst/>
            <a:rect l="l" t="t" r="r" b="b"/>
            <a:pathLst>
              <a:path w="3581400" h="3507740">
                <a:moveTo>
                  <a:pt x="3324732" y="3507613"/>
                </a:moveTo>
                <a:lnTo>
                  <a:pt x="3376041" y="3302292"/>
                </a:lnTo>
                <a:lnTo>
                  <a:pt x="3581400" y="3250958"/>
                </a:lnTo>
                <a:lnTo>
                  <a:pt x="3324732" y="3507613"/>
                </a:lnTo>
                <a:lnTo>
                  <a:pt x="0" y="3507613"/>
                </a:lnTo>
                <a:lnTo>
                  <a:pt x="0" y="0"/>
                </a:lnTo>
                <a:lnTo>
                  <a:pt x="3581400" y="0"/>
                </a:lnTo>
                <a:lnTo>
                  <a:pt x="3581400" y="3250958"/>
                </a:lnTo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8120" y="109728"/>
            <a:ext cx="743711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4151" y="213359"/>
            <a:ext cx="978408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44880" y="109728"/>
            <a:ext cx="650748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07947" y="213359"/>
            <a:ext cx="1132331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52600" y="109728"/>
            <a:ext cx="652272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917192" y="213359"/>
            <a:ext cx="1010412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439923" y="109728"/>
            <a:ext cx="650748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602992" y="213359"/>
            <a:ext cx="1213104" cy="7315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328415" y="109728"/>
            <a:ext cx="649224" cy="9022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489959" y="213359"/>
            <a:ext cx="1051560" cy="7315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053840" y="109728"/>
            <a:ext cx="649224" cy="9022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/>
              <a:t>L</a:t>
            </a:r>
            <a:r>
              <a:rPr dirty="0"/>
              <a:t>ÀM </a:t>
            </a:r>
            <a:r>
              <a:rPr dirty="0" spc="-5"/>
              <a:t>VIỆC </a:t>
            </a:r>
            <a:r>
              <a:rPr dirty="0"/>
              <a:t>VỚI MÀU </a:t>
            </a:r>
            <a:r>
              <a:rPr dirty="0" spc="35"/>
              <a:t> </a:t>
            </a:r>
            <a:r>
              <a:rPr dirty="0"/>
              <a:t>SẮC</a:t>
            </a:r>
            <a:endParaRPr sz="3200"/>
          </a:p>
        </p:txBody>
      </p:sp>
      <p:sp>
        <p:nvSpPr>
          <p:cNvPr id="16" name="object 16"/>
          <p:cNvSpPr txBox="1"/>
          <p:nvPr/>
        </p:nvSpPr>
        <p:spPr>
          <a:xfrm>
            <a:off x="438099" y="940689"/>
            <a:ext cx="8281034" cy="2488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Có 3 cách để xác định màu sắc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trong</a:t>
            </a:r>
            <a:r>
              <a:rPr dirty="0" sz="280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CSS</a:t>
            </a:r>
            <a:endParaRPr sz="28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90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85">
                <a:latin typeface="Segoe UI"/>
                <a:cs typeface="Segoe UI"/>
              </a:rPr>
              <a:t>Tên </a:t>
            </a:r>
            <a:r>
              <a:rPr dirty="0" sz="2400" spc="-5">
                <a:latin typeface="Segoe UI"/>
                <a:cs typeface="Segoe UI"/>
              </a:rPr>
              <a:t>màu. Ví </a:t>
            </a:r>
            <a:r>
              <a:rPr dirty="0" sz="2400">
                <a:latin typeface="Segoe UI"/>
                <a:cs typeface="Segoe UI"/>
              </a:rPr>
              <a:t>dụ</a:t>
            </a:r>
            <a:r>
              <a:rPr dirty="0" sz="2400" spc="70">
                <a:latin typeface="Segoe UI"/>
                <a:cs typeface="Segoe UI"/>
              </a:rPr>
              <a:t> </a:t>
            </a:r>
            <a:r>
              <a:rPr dirty="0" sz="2400" spc="5" b="1">
                <a:latin typeface="Segoe UI"/>
                <a:cs typeface="Segoe UI"/>
              </a:rPr>
              <a:t>color:“red”;</a:t>
            </a:r>
            <a:endParaRPr sz="24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55">
                <a:latin typeface="Segoe UI"/>
                <a:cs typeface="Segoe UI"/>
              </a:rPr>
              <a:t>Trộn </a:t>
            </a:r>
            <a:r>
              <a:rPr dirty="0" sz="2400">
                <a:latin typeface="Segoe UI"/>
                <a:cs typeface="Segoe UI"/>
              </a:rPr>
              <a:t>từ 3 </a:t>
            </a:r>
            <a:r>
              <a:rPr dirty="0" sz="2400" spc="-5">
                <a:latin typeface="Segoe UI"/>
                <a:cs typeface="Segoe UI"/>
              </a:rPr>
              <a:t>màu cơ </a:t>
            </a:r>
            <a:r>
              <a:rPr dirty="0" sz="2400">
                <a:latin typeface="Segoe UI"/>
                <a:cs typeface="Segoe UI"/>
              </a:rPr>
              <a:t>bản </a:t>
            </a:r>
            <a:r>
              <a:rPr dirty="0" sz="2400" spc="-5">
                <a:latin typeface="Segoe UI"/>
                <a:cs typeface="Segoe UI"/>
              </a:rPr>
              <a:t>hệ </a:t>
            </a:r>
            <a:r>
              <a:rPr dirty="0" sz="2400">
                <a:latin typeface="Segoe UI"/>
                <a:cs typeface="Segoe UI"/>
              </a:rPr>
              <a:t>10 </a:t>
            </a:r>
            <a:r>
              <a:rPr dirty="0" sz="2400" spc="-5" b="1">
                <a:latin typeface="Segoe UI"/>
                <a:cs typeface="Segoe UI"/>
              </a:rPr>
              <a:t>rgb(</a:t>
            </a:r>
            <a:r>
              <a:rPr dirty="0" sz="2400" spc="-5" b="1">
                <a:solidFill>
                  <a:srgbClr val="FF0000"/>
                </a:solidFill>
                <a:latin typeface="Segoe UI"/>
                <a:cs typeface="Segoe UI"/>
              </a:rPr>
              <a:t>red</a:t>
            </a:r>
            <a:r>
              <a:rPr dirty="0" sz="2400" spc="-5" b="1">
                <a:latin typeface="Segoe UI"/>
                <a:cs typeface="Segoe UI"/>
              </a:rPr>
              <a:t>, </a:t>
            </a:r>
            <a:r>
              <a:rPr dirty="0" sz="2400" spc="-5" b="1">
                <a:solidFill>
                  <a:srgbClr val="50B846"/>
                </a:solidFill>
                <a:latin typeface="Segoe UI"/>
                <a:cs typeface="Segoe UI"/>
              </a:rPr>
              <a:t>green</a:t>
            </a:r>
            <a:r>
              <a:rPr dirty="0" sz="2400" spc="-5" b="1">
                <a:latin typeface="Segoe UI"/>
                <a:cs typeface="Segoe UI"/>
              </a:rPr>
              <a:t>,</a:t>
            </a:r>
            <a:r>
              <a:rPr dirty="0" sz="2400" spc="100" b="1">
                <a:latin typeface="Segoe UI"/>
                <a:cs typeface="Segoe UI"/>
              </a:rPr>
              <a:t> </a:t>
            </a:r>
            <a:r>
              <a:rPr dirty="0" sz="2400" spc="-5" b="1">
                <a:solidFill>
                  <a:srgbClr val="0000FF"/>
                </a:solidFill>
                <a:latin typeface="Segoe UI"/>
                <a:cs typeface="Segoe UI"/>
              </a:rPr>
              <a:t>blue</a:t>
            </a:r>
            <a:r>
              <a:rPr dirty="0" sz="2400" spc="-5" b="1">
                <a:latin typeface="Segoe UI"/>
                <a:cs typeface="Segoe UI"/>
              </a:rPr>
              <a:t>)</a:t>
            </a:r>
            <a:r>
              <a:rPr dirty="0" sz="2400" spc="-5">
                <a:latin typeface="Segoe UI"/>
                <a:cs typeface="Segoe UI"/>
              </a:rPr>
              <a:t>.</a:t>
            </a:r>
            <a:endParaRPr sz="2400">
              <a:latin typeface="Segoe UI"/>
              <a:cs typeface="Segoe UI"/>
            </a:endParaRPr>
          </a:p>
          <a:p>
            <a:pPr lvl="2" marL="1001394" indent="-309245">
              <a:lnSpc>
                <a:spcPct val="100000"/>
              </a:lnSpc>
              <a:spcBef>
                <a:spcPts val="484"/>
              </a:spcBef>
              <a:buClr>
                <a:srgbClr val="FF6300"/>
              </a:buClr>
              <a:buFont typeface="Arial"/>
              <a:buChar char="•"/>
              <a:tabLst>
                <a:tab pos="1001394" algn="l"/>
                <a:tab pos="1002030" algn="l"/>
              </a:tabLst>
            </a:pPr>
            <a:r>
              <a:rPr dirty="0" sz="2000">
                <a:latin typeface="Segoe UI"/>
                <a:cs typeface="Segoe UI"/>
              </a:rPr>
              <a:t>Màu cơ bản có </a:t>
            </a:r>
            <a:r>
              <a:rPr dirty="0" sz="2000" spc="-5">
                <a:latin typeface="Segoe UI"/>
                <a:cs typeface="Segoe UI"/>
              </a:rPr>
              <a:t>giá </a:t>
            </a:r>
            <a:r>
              <a:rPr dirty="0" sz="2000">
                <a:latin typeface="Segoe UI"/>
                <a:cs typeface="Segoe UI"/>
              </a:rPr>
              <a:t>trị từ 0 </a:t>
            </a:r>
            <a:r>
              <a:rPr dirty="0" sz="2000" spc="-5">
                <a:latin typeface="Segoe UI"/>
                <a:cs typeface="Segoe UI"/>
              </a:rPr>
              <a:t>đến </a:t>
            </a:r>
            <a:r>
              <a:rPr dirty="0" sz="2000">
                <a:latin typeface="Segoe UI"/>
                <a:cs typeface="Segoe UI"/>
              </a:rPr>
              <a:t>255. Ví </a:t>
            </a:r>
            <a:r>
              <a:rPr dirty="0" sz="2000" spc="-5">
                <a:latin typeface="Segoe UI"/>
                <a:cs typeface="Segoe UI"/>
              </a:rPr>
              <a:t>dụ </a:t>
            </a:r>
            <a:r>
              <a:rPr dirty="0" sz="2000" b="1">
                <a:latin typeface="Segoe UI"/>
                <a:cs typeface="Segoe UI"/>
              </a:rPr>
              <a:t>color:“rgb(</a:t>
            </a:r>
            <a:r>
              <a:rPr dirty="0" sz="2000" b="1">
                <a:solidFill>
                  <a:srgbClr val="FF0000"/>
                </a:solidFill>
                <a:latin typeface="Segoe UI"/>
                <a:cs typeface="Segoe UI"/>
              </a:rPr>
              <a:t>255</a:t>
            </a:r>
            <a:r>
              <a:rPr dirty="0" sz="2000" b="1">
                <a:latin typeface="Segoe UI"/>
                <a:cs typeface="Segoe UI"/>
              </a:rPr>
              <a:t>, </a:t>
            </a:r>
            <a:r>
              <a:rPr dirty="0" sz="2000" b="1">
                <a:solidFill>
                  <a:srgbClr val="00AF50"/>
                </a:solidFill>
                <a:latin typeface="Segoe UI"/>
                <a:cs typeface="Segoe UI"/>
              </a:rPr>
              <a:t>0</a:t>
            </a:r>
            <a:r>
              <a:rPr dirty="0" sz="2000" b="1">
                <a:latin typeface="Segoe UI"/>
                <a:cs typeface="Segoe UI"/>
              </a:rPr>
              <a:t>,</a:t>
            </a:r>
            <a:r>
              <a:rPr dirty="0" sz="2000" spc="-50" b="1">
                <a:latin typeface="Segoe UI"/>
                <a:cs typeface="Segoe UI"/>
              </a:rPr>
              <a:t> </a:t>
            </a:r>
            <a:r>
              <a:rPr dirty="0" sz="2000" b="1">
                <a:solidFill>
                  <a:srgbClr val="0000FF"/>
                </a:solidFill>
                <a:latin typeface="Segoe UI"/>
                <a:cs typeface="Segoe UI"/>
              </a:rPr>
              <a:t>0</a:t>
            </a:r>
            <a:r>
              <a:rPr dirty="0" sz="2000" b="1">
                <a:latin typeface="Segoe UI"/>
                <a:cs typeface="Segoe UI"/>
              </a:rPr>
              <a:t>)”;</a:t>
            </a:r>
            <a:endParaRPr sz="20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70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55">
                <a:latin typeface="Segoe UI"/>
                <a:cs typeface="Segoe UI"/>
              </a:rPr>
              <a:t>Trộn </a:t>
            </a:r>
            <a:r>
              <a:rPr dirty="0" sz="2400">
                <a:latin typeface="Segoe UI"/>
                <a:cs typeface="Segoe UI"/>
              </a:rPr>
              <a:t>từ 3 </a:t>
            </a:r>
            <a:r>
              <a:rPr dirty="0" sz="2400" spc="-5">
                <a:latin typeface="Segoe UI"/>
                <a:cs typeface="Segoe UI"/>
              </a:rPr>
              <a:t>màu cơ </a:t>
            </a:r>
            <a:r>
              <a:rPr dirty="0" sz="2400">
                <a:latin typeface="Segoe UI"/>
                <a:cs typeface="Segoe UI"/>
              </a:rPr>
              <a:t>bản </a:t>
            </a:r>
            <a:r>
              <a:rPr dirty="0" sz="2400" spc="-5">
                <a:latin typeface="Segoe UI"/>
                <a:cs typeface="Segoe UI"/>
              </a:rPr>
              <a:t>hệ </a:t>
            </a:r>
            <a:r>
              <a:rPr dirty="0" sz="2400">
                <a:latin typeface="Segoe UI"/>
                <a:cs typeface="Segoe UI"/>
              </a:rPr>
              <a:t>16</a:t>
            </a:r>
            <a:r>
              <a:rPr dirty="0" sz="2400" spc="114">
                <a:latin typeface="Segoe UI"/>
                <a:cs typeface="Segoe UI"/>
              </a:rPr>
              <a:t> </a:t>
            </a:r>
            <a:r>
              <a:rPr dirty="0" sz="2400" spc="-10" b="1">
                <a:latin typeface="Segoe UI"/>
                <a:cs typeface="Segoe UI"/>
              </a:rPr>
              <a:t>#</a:t>
            </a:r>
            <a:r>
              <a:rPr dirty="0" sz="2400" spc="-10" b="1">
                <a:solidFill>
                  <a:srgbClr val="FF0000"/>
                </a:solidFill>
                <a:latin typeface="Segoe UI"/>
                <a:cs typeface="Segoe UI"/>
              </a:rPr>
              <a:t>RR</a:t>
            </a:r>
            <a:r>
              <a:rPr dirty="0" sz="2400" spc="-10" b="1">
                <a:solidFill>
                  <a:srgbClr val="50B846"/>
                </a:solidFill>
                <a:latin typeface="Segoe UI"/>
                <a:cs typeface="Segoe UI"/>
              </a:rPr>
              <a:t>GG</a:t>
            </a:r>
            <a:r>
              <a:rPr dirty="0" sz="2400" spc="-10" b="1">
                <a:solidFill>
                  <a:srgbClr val="0000FF"/>
                </a:solidFill>
                <a:latin typeface="Segoe UI"/>
                <a:cs typeface="Segoe UI"/>
              </a:rPr>
              <a:t>BB</a:t>
            </a:r>
            <a:r>
              <a:rPr dirty="0" sz="2400" spc="-10">
                <a:latin typeface="Segoe UI"/>
                <a:cs typeface="Segoe UI"/>
              </a:rPr>
              <a:t>.</a:t>
            </a:r>
            <a:endParaRPr sz="2400">
              <a:latin typeface="Segoe UI"/>
              <a:cs typeface="Segoe UI"/>
            </a:endParaRPr>
          </a:p>
          <a:p>
            <a:pPr lvl="2" marL="1001394" indent="-309245">
              <a:lnSpc>
                <a:spcPct val="100000"/>
              </a:lnSpc>
              <a:spcBef>
                <a:spcPts val="480"/>
              </a:spcBef>
              <a:buClr>
                <a:srgbClr val="FF6300"/>
              </a:buClr>
              <a:buFont typeface="Arial"/>
              <a:buChar char="•"/>
              <a:tabLst>
                <a:tab pos="1001394" algn="l"/>
                <a:tab pos="1002030" algn="l"/>
              </a:tabLst>
            </a:pPr>
            <a:r>
              <a:rPr dirty="0" sz="2000">
                <a:latin typeface="Segoe UI"/>
                <a:cs typeface="Segoe UI"/>
              </a:rPr>
              <a:t>Ví dụ</a:t>
            </a:r>
            <a:r>
              <a:rPr dirty="0" sz="2000" spc="-50">
                <a:latin typeface="Segoe UI"/>
                <a:cs typeface="Segoe UI"/>
              </a:rPr>
              <a:t> </a:t>
            </a:r>
            <a:r>
              <a:rPr dirty="0" sz="2000" b="1">
                <a:latin typeface="Segoe UI"/>
                <a:cs typeface="Segoe UI"/>
              </a:rPr>
              <a:t>color:“#</a:t>
            </a:r>
            <a:r>
              <a:rPr dirty="0" sz="2000" b="1">
                <a:solidFill>
                  <a:srgbClr val="FF0000"/>
                </a:solidFill>
                <a:latin typeface="Segoe UI"/>
                <a:cs typeface="Segoe UI"/>
              </a:rPr>
              <a:t>FF</a:t>
            </a:r>
            <a:r>
              <a:rPr dirty="0" sz="2000" b="1">
                <a:solidFill>
                  <a:srgbClr val="00AF50"/>
                </a:solidFill>
                <a:latin typeface="Segoe UI"/>
                <a:cs typeface="Segoe UI"/>
              </a:rPr>
              <a:t>00</a:t>
            </a:r>
            <a:r>
              <a:rPr dirty="0" sz="2000" b="1">
                <a:solidFill>
                  <a:srgbClr val="0000FF"/>
                </a:solidFill>
                <a:latin typeface="Segoe UI"/>
                <a:cs typeface="Segoe UI"/>
              </a:rPr>
              <a:t>00</a:t>
            </a:r>
            <a:r>
              <a:rPr dirty="0" sz="2000" b="1">
                <a:latin typeface="Segoe UI"/>
                <a:cs typeface="Segoe UI"/>
              </a:rPr>
              <a:t>”;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705600" y="3219450"/>
            <a:ext cx="3057525" cy="31813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924800" y="4439056"/>
            <a:ext cx="1600200" cy="514350"/>
          </a:xfrm>
          <a:custGeom>
            <a:avLst/>
            <a:gdLst/>
            <a:ahLst/>
            <a:cxnLst/>
            <a:rect l="l" t="t" r="r" b="b"/>
            <a:pathLst>
              <a:path w="1600200" h="514350">
                <a:moveTo>
                  <a:pt x="0" y="513943"/>
                </a:moveTo>
                <a:lnTo>
                  <a:pt x="1600200" y="513943"/>
                </a:lnTo>
                <a:lnTo>
                  <a:pt x="1600200" y="0"/>
                </a:lnTo>
                <a:lnTo>
                  <a:pt x="0" y="0"/>
                </a:lnTo>
                <a:lnTo>
                  <a:pt x="0" y="5139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828800" y="3781425"/>
            <a:ext cx="3048000" cy="19335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372600" y="4038600"/>
            <a:ext cx="2276475" cy="2571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372600" y="4572000"/>
            <a:ext cx="1095375" cy="2667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398381" y="5172075"/>
            <a:ext cx="1495425" cy="23812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924800" y="4161282"/>
            <a:ext cx="1450340" cy="553085"/>
          </a:xfrm>
          <a:custGeom>
            <a:avLst/>
            <a:gdLst/>
            <a:ahLst/>
            <a:cxnLst/>
            <a:rect l="l" t="t" r="r" b="b"/>
            <a:pathLst>
              <a:path w="1450340" h="553085">
                <a:moveTo>
                  <a:pt x="69469" y="455422"/>
                </a:moveTo>
                <a:lnTo>
                  <a:pt x="65531" y="455803"/>
                </a:lnTo>
                <a:lnTo>
                  <a:pt x="63246" y="458470"/>
                </a:lnTo>
                <a:lnTo>
                  <a:pt x="0" y="534797"/>
                </a:lnTo>
                <a:lnTo>
                  <a:pt x="100965" y="552958"/>
                </a:lnTo>
                <a:lnTo>
                  <a:pt x="104267" y="550672"/>
                </a:lnTo>
                <a:lnTo>
                  <a:pt x="105536" y="543687"/>
                </a:lnTo>
                <a:lnTo>
                  <a:pt x="103250" y="540385"/>
                </a:lnTo>
                <a:lnTo>
                  <a:pt x="81382" y="536448"/>
                </a:lnTo>
                <a:lnTo>
                  <a:pt x="13970" y="536448"/>
                </a:lnTo>
                <a:lnTo>
                  <a:pt x="9651" y="524510"/>
                </a:lnTo>
                <a:lnTo>
                  <a:pt x="31623" y="516484"/>
                </a:lnTo>
                <a:lnTo>
                  <a:pt x="73025" y="466598"/>
                </a:lnTo>
                <a:lnTo>
                  <a:pt x="75310" y="463931"/>
                </a:lnTo>
                <a:lnTo>
                  <a:pt x="74929" y="459867"/>
                </a:lnTo>
                <a:lnTo>
                  <a:pt x="72135" y="457708"/>
                </a:lnTo>
                <a:lnTo>
                  <a:pt x="69469" y="455422"/>
                </a:lnTo>
                <a:close/>
              </a:path>
              <a:path w="1450340" h="553085">
                <a:moveTo>
                  <a:pt x="31623" y="516484"/>
                </a:moveTo>
                <a:lnTo>
                  <a:pt x="9651" y="524510"/>
                </a:lnTo>
                <a:lnTo>
                  <a:pt x="13970" y="536448"/>
                </a:lnTo>
                <a:lnTo>
                  <a:pt x="19184" y="534543"/>
                </a:lnTo>
                <a:lnTo>
                  <a:pt x="16636" y="534543"/>
                </a:lnTo>
                <a:lnTo>
                  <a:pt x="12953" y="524129"/>
                </a:lnTo>
                <a:lnTo>
                  <a:pt x="25279" y="524129"/>
                </a:lnTo>
                <a:lnTo>
                  <a:pt x="31623" y="516484"/>
                </a:lnTo>
                <a:close/>
              </a:path>
              <a:path w="1450340" h="553085">
                <a:moveTo>
                  <a:pt x="36222" y="528318"/>
                </a:moveTo>
                <a:lnTo>
                  <a:pt x="13970" y="536448"/>
                </a:lnTo>
                <a:lnTo>
                  <a:pt x="81382" y="536448"/>
                </a:lnTo>
                <a:lnTo>
                  <a:pt x="36222" y="528318"/>
                </a:lnTo>
                <a:close/>
              </a:path>
              <a:path w="1450340" h="553085">
                <a:moveTo>
                  <a:pt x="12953" y="524129"/>
                </a:moveTo>
                <a:lnTo>
                  <a:pt x="16636" y="534543"/>
                </a:lnTo>
                <a:lnTo>
                  <a:pt x="23677" y="526059"/>
                </a:lnTo>
                <a:lnTo>
                  <a:pt x="12953" y="524129"/>
                </a:lnTo>
                <a:close/>
              </a:path>
              <a:path w="1450340" h="553085">
                <a:moveTo>
                  <a:pt x="23677" y="526059"/>
                </a:moveTo>
                <a:lnTo>
                  <a:pt x="16636" y="534543"/>
                </a:lnTo>
                <a:lnTo>
                  <a:pt x="19184" y="534543"/>
                </a:lnTo>
                <a:lnTo>
                  <a:pt x="36222" y="528318"/>
                </a:lnTo>
                <a:lnTo>
                  <a:pt x="23677" y="526059"/>
                </a:lnTo>
                <a:close/>
              </a:path>
              <a:path w="1450340" h="553085">
                <a:moveTo>
                  <a:pt x="1445641" y="0"/>
                </a:moveTo>
                <a:lnTo>
                  <a:pt x="31623" y="516484"/>
                </a:lnTo>
                <a:lnTo>
                  <a:pt x="23677" y="526059"/>
                </a:lnTo>
                <a:lnTo>
                  <a:pt x="36222" y="528318"/>
                </a:lnTo>
                <a:lnTo>
                  <a:pt x="1449958" y="11811"/>
                </a:lnTo>
                <a:lnTo>
                  <a:pt x="1445641" y="0"/>
                </a:lnTo>
                <a:close/>
              </a:path>
              <a:path w="1450340" h="553085">
                <a:moveTo>
                  <a:pt x="25279" y="524129"/>
                </a:moveTo>
                <a:lnTo>
                  <a:pt x="12953" y="524129"/>
                </a:lnTo>
                <a:lnTo>
                  <a:pt x="23677" y="526059"/>
                </a:lnTo>
                <a:lnTo>
                  <a:pt x="25279" y="524129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924800" y="4644897"/>
            <a:ext cx="1447800" cy="103505"/>
          </a:xfrm>
          <a:custGeom>
            <a:avLst/>
            <a:gdLst/>
            <a:ahLst/>
            <a:cxnLst/>
            <a:rect l="l" t="t" r="r" b="b"/>
            <a:pathLst>
              <a:path w="1447800" h="103504">
                <a:moveTo>
                  <a:pt x="88900" y="0"/>
                </a:moveTo>
                <a:lnTo>
                  <a:pt x="0" y="51181"/>
                </a:lnTo>
                <a:lnTo>
                  <a:pt x="88265" y="103377"/>
                </a:lnTo>
                <a:lnTo>
                  <a:pt x="92201" y="102362"/>
                </a:lnTo>
                <a:lnTo>
                  <a:pt x="93979" y="99440"/>
                </a:lnTo>
                <a:lnTo>
                  <a:pt x="95757" y="96393"/>
                </a:lnTo>
                <a:lnTo>
                  <a:pt x="94742" y="92456"/>
                </a:lnTo>
                <a:lnTo>
                  <a:pt x="35955" y="57682"/>
                </a:lnTo>
                <a:lnTo>
                  <a:pt x="12573" y="57531"/>
                </a:lnTo>
                <a:lnTo>
                  <a:pt x="12573" y="44831"/>
                </a:lnTo>
                <a:lnTo>
                  <a:pt x="36458" y="44831"/>
                </a:lnTo>
                <a:lnTo>
                  <a:pt x="92201" y="12700"/>
                </a:lnTo>
                <a:lnTo>
                  <a:pt x="95250" y="11049"/>
                </a:lnTo>
                <a:lnTo>
                  <a:pt x="96266" y="7112"/>
                </a:lnTo>
                <a:lnTo>
                  <a:pt x="94615" y="4063"/>
                </a:lnTo>
                <a:lnTo>
                  <a:pt x="92836" y="1015"/>
                </a:lnTo>
                <a:lnTo>
                  <a:pt x="88900" y="0"/>
                </a:lnTo>
                <a:close/>
              </a:path>
              <a:path w="1447800" h="103504">
                <a:moveTo>
                  <a:pt x="36194" y="44983"/>
                </a:moveTo>
                <a:lnTo>
                  <a:pt x="25204" y="51318"/>
                </a:lnTo>
                <a:lnTo>
                  <a:pt x="35955" y="57682"/>
                </a:lnTo>
                <a:lnTo>
                  <a:pt x="1447800" y="66801"/>
                </a:lnTo>
                <a:lnTo>
                  <a:pt x="1447800" y="54101"/>
                </a:lnTo>
                <a:lnTo>
                  <a:pt x="36194" y="44983"/>
                </a:lnTo>
                <a:close/>
              </a:path>
              <a:path w="1447800" h="103504">
                <a:moveTo>
                  <a:pt x="12573" y="44831"/>
                </a:moveTo>
                <a:lnTo>
                  <a:pt x="12573" y="57531"/>
                </a:lnTo>
                <a:lnTo>
                  <a:pt x="35955" y="57682"/>
                </a:lnTo>
                <a:lnTo>
                  <a:pt x="34412" y="56768"/>
                </a:lnTo>
                <a:lnTo>
                  <a:pt x="15748" y="56768"/>
                </a:lnTo>
                <a:lnTo>
                  <a:pt x="15748" y="45719"/>
                </a:lnTo>
                <a:lnTo>
                  <a:pt x="34916" y="45719"/>
                </a:lnTo>
                <a:lnTo>
                  <a:pt x="36194" y="44983"/>
                </a:lnTo>
                <a:lnTo>
                  <a:pt x="12573" y="44831"/>
                </a:lnTo>
                <a:close/>
              </a:path>
              <a:path w="1447800" h="103504">
                <a:moveTo>
                  <a:pt x="15748" y="45719"/>
                </a:moveTo>
                <a:lnTo>
                  <a:pt x="15748" y="56768"/>
                </a:lnTo>
                <a:lnTo>
                  <a:pt x="25204" y="51318"/>
                </a:lnTo>
                <a:lnTo>
                  <a:pt x="15748" y="45719"/>
                </a:lnTo>
                <a:close/>
              </a:path>
              <a:path w="1447800" h="103504">
                <a:moveTo>
                  <a:pt x="25204" y="51318"/>
                </a:moveTo>
                <a:lnTo>
                  <a:pt x="15748" y="56768"/>
                </a:lnTo>
                <a:lnTo>
                  <a:pt x="34412" y="56768"/>
                </a:lnTo>
                <a:lnTo>
                  <a:pt x="25204" y="51318"/>
                </a:lnTo>
                <a:close/>
              </a:path>
              <a:path w="1447800" h="103504">
                <a:moveTo>
                  <a:pt x="34916" y="45719"/>
                </a:moveTo>
                <a:lnTo>
                  <a:pt x="15748" y="45719"/>
                </a:lnTo>
                <a:lnTo>
                  <a:pt x="25204" y="51318"/>
                </a:lnTo>
                <a:lnTo>
                  <a:pt x="34916" y="45719"/>
                </a:lnTo>
                <a:close/>
              </a:path>
              <a:path w="1447800" h="103504">
                <a:moveTo>
                  <a:pt x="36458" y="44831"/>
                </a:moveTo>
                <a:lnTo>
                  <a:pt x="12573" y="44831"/>
                </a:lnTo>
                <a:lnTo>
                  <a:pt x="36194" y="44983"/>
                </a:lnTo>
                <a:lnTo>
                  <a:pt x="36458" y="44831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924800" y="4681220"/>
            <a:ext cx="1476375" cy="615950"/>
          </a:xfrm>
          <a:custGeom>
            <a:avLst/>
            <a:gdLst/>
            <a:ahLst/>
            <a:cxnLst/>
            <a:rect l="l" t="t" r="r" b="b"/>
            <a:pathLst>
              <a:path w="1476375" h="615950">
                <a:moveTo>
                  <a:pt x="35795" y="22403"/>
                </a:moveTo>
                <a:lnTo>
                  <a:pt x="23308" y="24219"/>
                </a:lnTo>
                <a:lnTo>
                  <a:pt x="31047" y="34194"/>
                </a:lnTo>
                <a:lnTo>
                  <a:pt x="1471168" y="615822"/>
                </a:lnTo>
                <a:lnTo>
                  <a:pt x="1475994" y="604011"/>
                </a:lnTo>
                <a:lnTo>
                  <a:pt x="35795" y="22403"/>
                </a:lnTo>
                <a:close/>
              </a:path>
              <a:path w="1476375" h="615950">
                <a:moveTo>
                  <a:pt x="101473" y="0"/>
                </a:moveTo>
                <a:lnTo>
                  <a:pt x="0" y="14731"/>
                </a:lnTo>
                <a:lnTo>
                  <a:pt x="60705" y="93090"/>
                </a:lnTo>
                <a:lnTo>
                  <a:pt x="62738" y="95884"/>
                </a:lnTo>
                <a:lnTo>
                  <a:pt x="66801" y="96392"/>
                </a:lnTo>
                <a:lnTo>
                  <a:pt x="69596" y="94233"/>
                </a:lnTo>
                <a:lnTo>
                  <a:pt x="72390" y="92201"/>
                </a:lnTo>
                <a:lnTo>
                  <a:pt x="72898" y="88137"/>
                </a:lnTo>
                <a:lnTo>
                  <a:pt x="31047" y="34194"/>
                </a:lnTo>
                <a:lnTo>
                  <a:pt x="9271" y="25399"/>
                </a:lnTo>
                <a:lnTo>
                  <a:pt x="13970" y="13588"/>
                </a:lnTo>
                <a:lnTo>
                  <a:pt x="96393" y="13588"/>
                </a:lnTo>
                <a:lnTo>
                  <a:pt x="103377" y="12572"/>
                </a:lnTo>
                <a:lnTo>
                  <a:pt x="105791" y="9397"/>
                </a:lnTo>
                <a:lnTo>
                  <a:pt x="104775" y="2412"/>
                </a:lnTo>
                <a:lnTo>
                  <a:pt x="101473" y="0"/>
                </a:lnTo>
                <a:close/>
              </a:path>
              <a:path w="1476375" h="615950">
                <a:moveTo>
                  <a:pt x="13970" y="13588"/>
                </a:moveTo>
                <a:lnTo>
                  <a:pt x="9271" y="25399"/>
                </a:lnTo>
                <a:lnTo>
                  <a:pt x="31047" y="34194"/>
                </a:lnTo>
                <a:lnTo>
                  <a:pt x="24519" y="25780"/>
                </a:lnTo>
                <a:lnTo>
                  <a:pt x="12573" y="25780"/>
                </a:lnTo>
                <a:lnTo>
                  <a:pt x="16636" y="15620"/>
                </a:lnTo>
                <a:lnTo>
                  <a:pt x="19001" y="15620"/>
                </a:lnTo>
                <a:lnTo>
                  <a:pt x="13970" y="13588"/>
                </a:lnTo>
                <a:close/>
              </a:path>
              <a:path w="1476375" h="615950">
                <a:moveTo>
                  <a:pt x="16636" y="15620"/>
                </a:moveTo>
                <a:lnTo>
                  <a:pt x="12573" y="25780"/>
                </a:lnTo>
                <a:lnTo>
                  <a:pt x="23308" y="24219"/>
                </a:lnTo>
                <a:lnTo>
                  <a:pt x="16636" y="15620"/>
                </a:lnTo>
                <a:close/>
              </a:path>
              <a:path w="1476375" h="615950">
                <a:moveTo>
                  <a:pt x="23308" y="24219"/>
                </a:moveTo>
                <a:lnTo>
                  <a:pt x="12573" y="25780"/>
                </a:lnTo>
                <a:lnTo>
                  <a:pt x="24519" y="25780"/>
                </a:lnTo>
                <a:lnTo>
                  <a:pt x="23308" y="24219"/>
                </a:lnTo>
                <a:close/>
              </a:path>
              <a:path w="1476375" h="615950">
                <a:moveTo>
                  <a:pt x="19001" y="15620"/>
                </a:moveTo>
                <a:lnTo>
                  <a:pt x="16636" y="15620"/>
                </a:lnTo>
                <a:lnTo>
                  <a:pt x="23308" y="24219"/>
                </a:lnTo>
                <a:lnTo>
                  <a:pt x="35795" y="22403"/>
                </a:lnTo>
                <a:lnTo>
                  <a:pt x="19001" y="15620"/>
                </a:lnTo>
                <a:close/>
              </a:path>
              <a:path w="1476375" h="615950">
                <a:moveTo>
                  <a:pt x="96393" y="13588"/>
                </a:moveTo>
                <a:lnTo>
                  <a:pt x="13970" y="13588"/>
                </a:lnTo>
                <a:lnTo>
                  <a:pt x="35795" y="22403"/>
                </a:lnTo>
                <a:lnTo>
                  <a:pt x="96393" y="13588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146547" y="4550664"/>
            <a:ext cx="1065276" cy="6918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423404" y="4347971"/>
            <a:ext cx="882396" cy="101498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702295" y="4347971"/>
            <a:ext cx="729996" cy="101498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737347" y="4619116"/>
            <a:ext cx="234950" cy="330835"/>
          </a:xfrm>
          <a:custGeom>
            <a:avLst/>
            <a:gdLst/>
            <a:ahLst/>
            <a:cxnLst/>
            <a:rect l="l" t="t" r="r" b="b"/>
            <a:pathLst>
              <a:path w="234950" h="330835">
                <a:moveTo>
                  <a:pt x="149732" y="267969"/>
                </a:moveTo>
                <a:lnTo>
                  <a:pt x="86995" y="267969"/>
                </a:lnTo>
                <a:lnTo>
                  <a:pt x="86995" y="330707"/>
                </a:lnTo>
                <a:lnTo>
                  <a:pt x="149732" y="330707"/>
                </a:lnTo>
                <a:lnTo>
                  <a:pt x="149732" y="267969"/>
                </a:lnTo>
                <a:close/>
              </a:path>
              <a:path w="234950" h="330835">
                <a:moveTo>
                  <a:pt x="219892" y="47878"/>
                </a:moveTo>
                <a:lnTo>
                  <a:pt x="119633" y="47878"/>
                </a:lnTo>
                <a:lnTo>
                  <a:pt x="131375" y="48688"/>
                </a:lnTo>
                <a:lnTo>
                  <a:pt x="141843" y="51117"/>
                </a:lnTo>
                <a:lnTo>
                  <a:pt x="172702" y="83389"/>
                </a:lnTo>
                <a:lnTo>
                  <a:pt x="173608" y="92201"/>
                </a:lnTo>
                <a:lnTo>
                  <a:pt x="173087" y="98704"/>
                </a:lnTo>
                <a:lnTo>
                  <a:pt x="144922" y="135423"/>
                </a:lnTo>
                <a:lnTo>
                  <a:pt x="132587" y="145668"/>
                </a:lnTo>
                <a:lnTo>
                  <a:pt x="119995" y="156529"/>
                </a:lnTo>
                <a:lnTo>
                  <a:pt x="91884" y="195353"/>
                </a:lnTo>
                <a:lnTo>
                  <a:pt x="86741" y="231393"/>
                </a:lnTo>
                <a:lnTo>
                  <a:pt x="86762" y="234297"/>
                </a:lnTo>
                <a:lnTo>
                  <a:pt x="86995" y="246252"/>
                </a:lnTo>
                <a:lnTo>
                  <a:pt x="143891" y="246252"/>
                </a:lnTo>
                <a:lnTo>
                  <a:pt x="144014" y="234297"/>
                </a:lnTo>
                <a:lnTo>
                  <a:pt x="144779" y="224329"/>
                </a:lnTo>
                <a:lnTo>
                  <a:pt x="172974" y="183768"/>
                </a:lnTo>
                <a:lnTo>
                  <a:pt x="190474" y="168675"/>
                </a:lnTo>
                <a:lnTo>
                  <a:pt x="204676" y="155225"/>
                </a:lnTo>
                <a:lnTo>
                  <a:pt x="228232" y="123948"/>
                </a:lnTo>
                <a:lnTo>
                  <a:pt x="234823" y="93979"/>
                </a:lnTo>
                <a:lnTo>
                  <a:pt x="232822" y="75862"/>
                </a:lnTo>
                <a:lnTo>
                  <a:pt x="226822" y="58864"/>
                </a:lnTo>
                <a:lnTo>
                  <a:pt x="219892" y="47878"/>
                </a:lnTo>
                <a:close/>
              </a:path>
              <a:path w="234950" h="330835">
                <a:moveTo>
                  <a:pt x="116967" y="0"/>
                </a:moveTo>
                <a:lnTo>
                  <a:pt x="70500" y="7016"/>
                </a:lnTo>
                <a:lnTo>
                  <a:pt x="34035" y="27939"/>
                </a:lnTo>
                <a:lnTo>
                  <a:pt x="9683" y="58912"/>
                </a:lnTo>
                <a:lnTo>
                  <a:pt x="0" y="95884"/>
                </a:lnTo>
                <a:lnTo>
                  <a:pt x="57530" y="102996"/>
                </a:lnTo>
                <a:lnTo>
                  <a:pt x="61198" y="89900"/>
                </a:lnTo>
                <a:lnTo>
                  <a:pt x="66103" y="78612"/>
                </a:lnTo>
                <a:lnTo>
                  <a:pt x="97678" y="51244"/>
                </a:lnTo>
                <a:lnTo>
                  <a:pt x="119633" y="47878"/>
                </a:lnTo>
                <a:lnTo>
                  <a:pt x="219892" y="47878"/>
                </a:lnTo>
                <a:lnTo>
                  <a:pt x="216820" y="43009"/>
                </a:lnTo>
                <a:lnTo>
                  <a:pt x="202819" y="28320"/>
                </a:lnTo>
                <a:lnTo>
                  <a:pt x="185511" y="15966"/>
                </a:lnTo>
                <a:lnTo>
                  <a:pt x="165417" y="7111"/>
                </a:lnTo>
                <a:lnTo>
                  <a:pt x="142561" y="1781"/>
                </a:lnTo>
                <a:lnTo>
                  <a:pt x="116967" y="0"/>
                </a:lnTo>
                <a:close/>
              </a:path>
            </a:pathLst>
          </a:custGeom>
          <a:solidFill>
            <a:srgbClr val="6EDA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824343" y="4887086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62737" y="0"/>
                </a:lnTo>
                <a:lnTo>
                  <a:pt x="62737" y="62737"/>
                </a:lnTo>
                <a:lnTo>
                  <a:pt x="0" y="62737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737347" y="4619116"/>
            <a:ext cx="234950" cy="246379"/>
          </a:xfrm>
          <a:custGeom>
            <a:avLst/>
            <a:gdLst/>
            <a:ahLst/>
            <a:cxnLst/>
            <a:rect l="l" t="t" r="r" b="b"/>
            <a:pathLst>
              <a:path w="234950" h="246379">
                <a:moveTo>
                  <a:pt x="116967" y="0"/>
                </a:moveTo>
                <a:lnTo>
                  <a:pt x="165417" y="7111"/>
                </a:lnTo>
                <a:lnTo>
                  <a:pt x="202819" y="28320"/>
                </a:lnTo>
                <a:lnTo>
                  <a:pt x="226822" y="58864"/>
                </a:lnTo>
                <a:lnTo>
                  <a:pt x="234823" y="93979"/>
                </a:lnTo>
                <a:lnTo>
                  <a:pt x="234086" y="104239"/>
                </a:lnTo>
                <a:lnTo>
                  <a:pt x="215568" y="143442"/>
                </a:lnTo>
                <a:lnTo>
                  <a:pt x="172974" y="183768"/>
                </a:lnTo>
                <a:lnTo>
                  <a:pt x="163998" y="191648"/>
                </a:lnTo>
                <a:lnTo>
                  <a:pt x="144014" y="234297"/>
                </a:lnTo>
                <a:lnTo>
                  <a:pt x="143891" y="246252"/>
                </a:lnTo>
                <a:lnTo>
                  <a:pt x="86995" y="246252"/>
                </a:lnTo>
                <a:lnTo>
                  <a:pt x="86868" y="238124"/>
                </a:lnTo>
                <a:lnTo>
                  <a:pt x="86741" y="233171"/>
                </a:lnTo>
                <a:lnTo>
                  <a:pt x="86741" y="231393"/>
                </a:lnTo>
                <a:lnTo>
                  <a:pt x="95884" y="185800"/>
                </a:lnTo>
                <a:lnTo>
                  <a:pt x="132587" y="145668"/>
                </a:lnTo>
                <a:lnTo>
                  <a:pt x="144922" y="135423"/>
                </a:lnTo>
                <a:lnTo>
                  <a:pt x="154495" y="127142"/>
                </a:lnTo>
                <a:lnTo>
                  <a:pt x="173608" y="92201"/>
                </a:lnTo>
                <a:lnTo>
                  <a:pt x="172702" y="83389"/>
                </a:lnTo>
                <a:lnTo>
                  <a:pt x="141843" y="51117"/>
                </a:lnTo>
                <a:lnTo>
                  <a:pt x="119633" y="47878"/>
                </a:lnTo>
                <a:lnTo>
                  <a:pt x="108150" y="48716"/>
                </a:lnTo>
                <a:lnTo>
                  <a:pt x="72247" y="69135"/>
                </a:lnTo>
                <a:lnTo>
                  <a:pt x="57530" y="102996"/>
                </a:lnTo>
                <a:lnTo>
                  <a:pt x="0" y="95884"/>
                </a:lnTo>
                <a:lnTo>
                  <a:pt x="9683" y="58912"/>
                </a:lnTo>
                <a:lnTo>
                  <a:pt x="34035" y="27939"/>
                </a:lnTo>
                <a:lnTo>
                  <a:pt x="70500" y="7016"/>
                </a:lnTo>
                <a:lnTo>
                  <a:pt x="92489" y="1758"/>
                </a:lnTo>
                <a:lnTo>
                  <a:pt x="116967" y="0"/>
                </a:lnTo>
                <a:close/>
              </a:path>
            </a:pathLst>
          </a:custGeom>
          <a:ln w="12191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743711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4151" y="213359"/>
            <a:ext cx="978408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44880" y="109728"/>
            <a:ext cx="650748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07947" y="213359"/>
            <a:ext cx="1132331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52600" y="109728"/>
            <a:ext cx="652272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917192" y="213359"/>
            <a:ext cx="1010412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439923" y="109728"/>
            <a:ext cx="650748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602992" y="213359"/>
            <a:ext cx="1187195" cy="7315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302508" y="109728"/>
            <a:ext cx="649224" cy="9022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464052" y="213359"/>
            <a:ext cx="757427" cy="7315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733800" y="109728"/>
            <a:ext cx="652272" cy="9022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898391" y="213359"/>
            <a:ext cx="925067" cy="73152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335779" y="109728"/>
            <a:ext cx="649224" cy="9022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/>
              <a:t>L</a:t>
            </a:r>
            <a:r>
              <a:rPr dirty="0"/>
              <a:t>ÀM </a:t>
            </a:r>
            <a:r>
              <a:rPr dirty="0" spc="-5"/>
              <a:t>VIỆC </a:t>
            </a:r>
            <a:r>
              <a:rPr dirty="0"/>
              <a:t>VỚI ĐƠN VỊ </a:t>
            </a:r>
            <a:r>
              <a:rPr dirty="0" spc="229"/>
              <a:t> </a:t>
            </a:r>
            <a:r>
              <a:rPr dirty="0"/>
              <a:t>ĐO</a:t>
            </a:r>
            <a:endParaRPr sz="3200"/>
          </a:p>
        </p:txBody>
      </p:sp>
      <p:sp>
        <p:nvSpPr>
          <p:cNvPr id="16" name="object 16"/>
          <p:cNvSpPr txBox="1"/>
          <p:nvPr/>
        </p:nvSpPr>
        <p:spPr>
          <a:xfrm>
            <a:off x="438099" y="940689"/>
            <a:ext cx="10963275" cy="8623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  <a:tab pos="4725035" algn="l"/>
              </a:tabLst>
            </a:pPr>
            <a:r>
              <a:rPr dirty="0" sz="2800" spc="-60">
                <a:solidFill>
                  <a:srgbClr val="005242"/>
                </a:solidFill>
                <a:latin typeface="Segoe UI"/>
                <a:cs typeface="Segoe UI"/>
              </a:rPr>
              <a:t>Trong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CSS có </a:t>
            </a:r>
            <a:r>
              <a:rPr dirty="0" sz="2800">
                <a:solidFill>
                  <a:srgbClr val="005242"/>
                </a:solidFill>
                <a:latin typeface="Segoe UI"/>
                <a:cs typeface="Segoe UI"/>
              </a:rPr>
              <a:t>rất</a:t>
            </a:r>
            <a:r>
              <a:rPr dirty="0" sz="2800" spc="9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nhiều</a:t>
            </a:r>
            <a:r>
              <a:rPr dirty="0" sz="2800" spc="5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loại	đơn vị đo khác nhau. Sau đây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là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các</a:t>
            </a:r>
            <a:r>
              <a:rPr dirty="0" sz="2800" spc="5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loại</a:t>
            </a:r>
            <a:endParaRPr sz="2800">
              <a:latin typeface="Segoe UI"/>
              <a:cs typeface="Segoe UI"/>
            </a:endParaRPr>
          </a:p>
          <a:p>
            <a:pPr marL="321945">
              <a:lnSpc>
                <a:spcPct val="100000"/>
              </a:lnSpc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đơn vị thường được sử dụng.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524000" y="1978660"/>
            <a:ext cx="8915400" cy="457454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0219" y="1042161"/>
            <a:ext cx="3302000" cy="9480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Định dạng </a:t>
            </a:r>
            <a:r>
              <a:rPr dirty="0" sz="2800" spc="-20">
                <a:solidFill>
                  <a:srgbClr val="005242"/>
                </a:solidFill>
                <a:latin typeface="Segoe UI"/>
                <a:cs typeface="Segoe UI"/>
              </a:rPr>
              <a:t>văn</a:t>
            </a:r>
            <a:r>
              <a:rPr dirty="0" sz="2800" spc="-55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bản</a:t>
            </a:r>
            <a:endParaRPr sz="28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70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Sử dụng</a:t>
            </a:r>
            <a:r>
              <a:rPr dirty="0" sz="2800" spc="-65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màu</a:t>
            </a:r>
            <a:endParaRPr sz="2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836676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47116" y="213359"/>
            <a:ext cx="1045463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04900" y="109728"/>
            <a:ext cx="652272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69491" y="213359"/>
            <a:ext cx="1392936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174748" y="109728"/>
            <a:ext cx="652272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339339" y="213359"/>
            <a:ext cx="1135380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987039" y="109728"/>
            <a:ext cx="652272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151632" y="213359"/>
            <a:ext cx="1011936" cy="7315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675888" y="109728"/>
            <a:ext cx="649224" cy="9022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/>
              <a:t>Đ</a:t>
            </a:r>
            <a:r>
              <a:rPr dirty="0" spc="-5"/>
              <a:t>ỊNH </a:t>
            </a:r>
            <a:r>
              <a:rPr dirty="0"/>
              <a:t>DẠNG </a:t>
            </a:r>
            <a:r>
              <a:rPr dirty="0" spc="-5"/>
              <a:t>LIÊN</a:t>
            </a:r>
            <a:r>
              <a:rPr dirty="0" spc="570"/>
              <a:t> </a:t>
            </a:r>
            <a:r>
              <a:rPr dirty="0" spc="-5"/>
              <a:t>KẾT</a:t>
            </a:r>
            <a:endParaRPr sz="3200"/>
          </a:p>
        </p:txBody>
      </p:sp>
      <p:sp>
        <p:nvSpPr>
          <p:cNvPr id="12" name="object 12"/>
          <p:cNvSpPr txBox="1"/>
          <p:nvPr/>
        </p:nvSpPr>
        <p:spPr>
          <a:xfrm>
            <a:off x="438099" y="940689"/>
            <a:ext cx="10701655" cy="48907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CSS cung cấp 4 dạng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selector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để chọn các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liên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kết ở các trang</a:t>
            </a:r>
            <a:r>
              <a:rPr dirty="0" sz="2800" spc="9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thái</a:t>
            </a:r>
            <a:endParaRPr sz="2800">
              <a:latin typeface="Segoe UI"/>
              <a:cs typeface="Segoe UI"/>
            </a:endParaRPr>
          </a:p>
          <a:p>
            <a:pPr marL="321945">
              <a:lnSpc>
                <a:spcPct val="100000"/>
              </a:lnSpc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khác</a:t>
            </a:r>
            <a:r>
              <a:rPr dirty="0" sz="2800" spc="-10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nhau</a:t>
            </a:r>
            <a:endParaRPr sz="2800">
              <a:latin typeface="Segoe UI"/>
              <a:cs typeface="Segoe UI"/>
            </a:endParaRPr>
          </a:p>
          <a:p>
            <a:pPr marL="321945">
              <a:lnSpc>
                <a:spcPct val="100000"/>
              </a:lnSpc>
              <a:spcBef>
                <a:spcPts val="590"/>
              </a:spcBef>
              <a:tabLst>
                <a:tab pos="631190" algn="l"/>
              </a:tabLst>
            </a:pPr>
            <a:r>
              <a:rPr dirty="0" sz="2400" spc="-5">
                <a:solidFill>
                  <a:srgbClr val="FF6300"/>
                </a:solidFill>
                <a:latin typeface="Arial"/>
                <a:cs typeface="Arial"/>
              </a:rPr>
              <a:t>•	</a:t>
            </a:r>
            <a:r>
              <a:rPr dirty="0" sz="2400" spc="-5" b="1">
                <a:solidFill>
                  <a:srgbClr val="FF6300"/>
                </a:solidFill>
                <a:latin typeface="Segoe UI"/>
                <a:cs typeface="Segoe UI"/>
              </a:rPr>
              <a:t>a</a:t>
            </a:r>
            <a:r>
              <a:rPr dirty="0" sz="2400" spc="-5">
                <a:latin typeface="Segoe UI"/>
                <a:cs typeface="Segoe UI"/>
              </a:rPr>
              <a:t>{}</a:t>
            </a:r>
            <a:endParaRPr sz="2400">
              <a:latin typeface="Segoe UI"/>
              <a:cs typeface="Segoe UI"/>
            </a:endParaRPr>
          </a:p>
          <a:p>
            <a:pPr lvl="1" marL="1001394" indent="-309245">
              <a:lnSpc>
                <a:spcPct val="100000"/>
              </a:lnSpc>
              <a:spcBef>
                <a:spcPts val="484"/>
              </a:spcBef>
              <a:buClr>
                <a:srgbClr val="FF6300"/>
              </a:buClr>
              <a:buFont typeface="Arial"/>
              <a:buChar char="•"/>
              <a:tabLst>
                <a:tab pos="1001394" algn="l"/>
                <a:tab pos="1002030" algn="l"/>
              </a:tabLst>
            </a:pPr>
            <a:r>
              <a:rPr dirty="0" sz="2000">
                <a:latin typeface="Segoe UI"/>
                <a:cs typeface="Segoe UI"/>
              </a:rPr>
              <a:t>Chọn tất cả các thẻ</a:t>
            </a:r>
            <a:r>
              <a:rPr dirty="0" sz="2000" spc="-105">
                <a:latin typeface="Segoe UI"/>
                <a:cs typeface="Segoe UI"/>
              </a:rPr>
              <a:t> </a:t>
            </a:r>
            <a:r>
              <a:rPr dirty="0" sz="2000">
                <a:latin typeface="Segoe UI"/>
                <a:cs typeface="Segoe UI"/>
              </a:rPr>
              <a:t>a</a:t>
            </a:r>
            <a:endParaRPr sz="2000">
              <a:latin typeface="Segoe UI"/>
              <a:cs typeface="Segoe UI"/>
            </a:endParaRPr>
          </a:p>
          <a:p>
            <a:pPr marL="631190" indent="-309245">
              <a:lnSpc>
                <a:spcPct val="100000"/>
              </a:lnSpc>
              <a:spcBef>
                <a:spcPts val="570"/>
              </a:spcBef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5" b="1">
                <a:solidFill>
                  <a:srgbClr val="FF6300"/>
                </a:solidFill>
                <a:latin typeface="Segoe UI"/>
                <a:cs typeface="Segoe UI"/>
              </a:rPr>
              <a:t>a:</a:t>
            </a:r>
            <a:r>
              <a:rPr dirty="0" sz="2400" spc="-5" b="1">
                <a:solidFill>
                  <a:srgbClr val="0000FF"/>
                </a:solidFill>
                <a:latin typeface="Segoe UI"/>
                <a:cs typeface="Segoe UI"/>
              </a:rPr>
              <a:t>link</a:t>
            </a:r>
            <a:r>
              <a:rPr dirty="0" sz="2400" spc="-5">
                <a:latin typeface="Segoe UI"/>
                <a:cs typeface="Segoe UI"/>
              </a:rPr>
              <a:t>{}</a:t>
            </a:r>
            <a:endParaRPr sz="2400">
              <a:latin typeface="Segoe UI"/>
              <a:cs typeface="Segoe UI"/>
            </a:endParaRPr>
          </a:p>
          <a:p>
            <a:pPr lvl="1" marL="1001394" indent="-309245">
              <a:lnSpc>
                <a:spcPct val="100000"/>
              </a:lnSpc>
              <a:spcBef>
                <a:spcPts val="484"/>
              </a:spcBef>
              <a:buClr>
                <a:srgbClr val="FF6300"/>
              </a:buClr>
              <a:buFont typeface="Arial"/>
              <a:buChar char="•"/>
              <a:tabLst>
                <a:tab pos="1001394" algn="l"/>
                <a:tab pos="1002030" algn="l"/>
              </a:tabLst>
            </a:pPr>
            <a:r>
              <a:rPr dirty="0" sz="2000">
                <a:latin typeface="Segoe UI"/>
                <a:cs typeface="Segoe UI"/>
              </a:rPr>
              <a:t>Chọn tất </a:t>
            </a:r>
            <a:r>
              <a:rPr dirty="0" sz="2000" spc="-5">
                <a:latin typeface="Segoe UI"/>
                <a:cs typeface="Segoe UI"/>
              </a:rPr>
              <a:t>cả </a:t>
            </a:r>
            <a:r>
              <a:rPr dirty="0" sz="2000">
                <a:latin typeface="Segoe UI"/>
                <a:cs typeface="Segoe UI"/>
              </a:rPr>
              <a:t>các </a:t>
            </a:r>
            <a:r>
              <a:rPr dirty="0" sz="2000" spc="-10">
                <a:latin typeface="Segoe UI"/>
                <a:cs typeface="Segoe UI"/>
              </a:rPr>
              <a:t>liên </a:t>
            </a:r>
            <a:r>
              <a:rPr dirty="0" sz="2000">
                <a:latin typeface="Segoe UI"/>
                <a:cs typeface="Segoe UI"/>
              </a:rPr>
              <a:t>kết ở trạng thái </a:t>
            </a:r>
            <a:r>
              <a:rPr dirty="0" sz="2000" spc="-5">
                <a:latin typeface="Segoe UI"/>
                <a:cs typeface="Segoe UI"/>
              </a:rPr>
              <a:t>bình </a:t>
            </a:r>
            <a:r>
              <a:rPr dirty="0" sz="2000">
                <a:latin typeface="Segoe UI"/>
                <a:cs typeface="Segoe UI"/>
              </a:rPr>
              <a:t>thường (chưa</a:t>
            </a:r>
            <a:r>
              <a:rPr dirty="0" sz="2000" spc="10">
                <a:latin typeface="Segoe UI"/>
                <a:cs typeface="Segoe UI"/>
              </a:rPr>
              <a:t> </a:t>
            </a:r>
            <a:r>
              <a:rPr dirty="0" sz="2000" spc="-5">
                <a:latin typeface="Segoe UI"/>
                <a:cs typeface="Segoe UI"/>
              </a:rPr>
              <a:t>click)</a:t>
            </a:r>
            <a:endParaRPr sz="2000">
              <a:latin typeface="Segoe UI"/>
              <a:cs typeface="Segoe UI"/>
            </a:endParaRPr>
          </a:p>
          <a:p>
            <a:pPr marL="631190" indent="-30924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5" b="1">
                <a:solidFill>
                  <a:srgbClr val="FF6300"/>
                </a:solidFill>
                <a:latin typeface="Segoe UI"/>
                <a:cs typeface="Segoe UI"/>
              </a:rPr>
              <a:t>a:</a:t>
            </a:r>
            <a:r>
              <a:rPr dirty="0" sz="2400" spc="-5" b="1">
                <a:solidFill>
                  <a:srgbClr val="7E7E7E"/>
                </a:solidFill>
                <a:latin typeface="Segoe UI"/>
                <a:cs typeface="Segoe UI"/>
              </a:rPr>
              <a:t>visited</a:t>
            </a:r>
            <a:r>
              <a:rPr dirty="0" sz="2400" spc="-5">
                <a:latin typeface="Segoe UI"/>
                <a:cs typeface="Segoe UI"/>
              </a:rPr>
              <a:t>{}</a:t>
            </a:r>
            <a:endParaRPr sz="2400">
              <a:latin typeface="Segoe UI"/>
              <a:cs typeface="Segoe UI"/>
            </a:endParaRPr>
          </a:p>
          <a:p>
            <a:pPr lvl="1" marL="1001394" indent="-309245">
              <a:lnSpc>
                <a:spcPct val="100000"/>
              </a:lnSpc>
              <a:spcBef>
                <a:spcPts val="480"/>
              </a:spcBef>
              <a:buClr>
                <a:srgbClr val="FF6300"/>
              </a:buClr>
              <a:buFont typeface="Arial"/>
              <a:buChar char="•"/>
              <a:tabLst>
                <a:tab pos="1001394" algn="l"/>
                <a:tab pos="1002030" algn="l"/>
              </a:tabLst>
            </a:pPr>
            <a:r>
              <a:rPr dirty="0" sz="2000">
                <a:latin typeface="Segoe UI"/>
                <a:cs typeface="Segoe UI"/>
              </a:rPr>
              <a:t>Chọn tất </a:t>
            </a:r>
            <a:r>
              <a:rPr dirty="0" sz="2000" spc="-5">
                <a:latin typeface="Segoe UI"/>
                <a:cs typeface="Segoe UI"/>
              </a:rPr>
              <a:t>cả </a:t>
            </a:r>
            <a:r>
              <a:rPr dirty="0" sz="2000">
                <a:latin typeface="Segoe UI"/>
                <a:cs typeface="Segoe UI"/>
              </a:rPr>
              <a:t>các </a:t>
            </a:r>
            <a:r>
              <a:rPr dirty="0" sz="2000" spc="-10">
                <a:latin typeface="Segoe UI"/>
                <a:cs typeface="Segoe UI"/>
              </a:rPr>
              <a:t>liên </a:t>
            </a:r>
            <a:r>
              <a:rPr dirty="0" sz="2000">
                <a:latin typeface="Segoe UI"/>
                <a:cs typeface="Segoe UI"/>
              </a:rPr>
              <a:t>kết ở trạng thái đã thăm </a:t>
            </a:r>
            <a:r>
              <a:rPr dirty="0" sz="2000" spc="-5">
                <a:latin typeface="Segoe UI"/>
                <a:cs typeface="Segoe UI"/>
              </a:rPr>
              <a:t>(đã</a:t>
            </a:r>
            <a:r>
              <a:rPr dirty="0" sz="2000" spc="-30">
                <a:latin typeface="Segoe UI"/>
                <a:cs typeface="Segoe UI"/>
              </a:rPr>
              <a:t> </a:t>
            </a:r>
            <a:r>
              <a:rPr dirty="0" sz="2000" spc="-5">
                <a:latin typeface="Segoe UI"/>
                <a:cs typeface="Segoe UI"/>
              </a:rPr>
              <a:t>click)</a:t>
            </a:r>
            <a:endParaRPr sz="2000">
              <a:latin typeface="Segoe UI"/>
              <a:cs typeface="Segoe UI"/>
            </a:endParaRPr>
          </a:p>
          <a:p>
            <a:pPr marL="631190" indent="-309245">
              <a:lnSpc>
                <a:spcPct val="100000"/>
              </a:lnSpc>
              <a:spcBef>
                <a:spcPts val="570"/>
              </a:spcBef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10" b="1">
                <a:solidFill>
                  <a:srgbClr val="FF6300"/>
                </a:solidFill>
                <a:latin typeface="Segoe UI"/>
                <a:cs typeface="Segoe UI"/>
              </a:rPr>
              <a:t>a:</a:t>
            </a:r>
            <a:r>
              <a:rPr dirty="0" sz="2400" spc="-10" b="1">
                <a:solidFill>
                  <a:srgbClr val="FF0000"/>
                </a:solidFill>
                <a:latin typeface="Segoe UI"/>
                <a:cs typeface="Segoe UI"/>
              </a:rPr>
              <a:t>active</a:t>
            </a:r>
            <a:r>
              <a:rPr dirty="0" sz="2400" spc="-10">
                <a:latin typeface="Segoe UI"/>
                <a:cs typeface="Segoe UI"/>
              </a:rPr>
              <a:t>{}</a:t>
            </a:r>
            <a:endParaRPr sz="2400">
              <a:latin typeface="Segoe UI"/>
              <a:cs typeface="Segoe UI"/>
            </a:endParaRPr>
          </a:p>
          <a:p>
            <a:pPr lvl="1" marL="1001394" indent="-309245">
              <a:lnSpc>
                <a:spcPct val="100000"/>
              </a:lnSpc>
              <a:spcBef>
                <a:spcPts val="484"/>
              </a:spcBef>
              <a:buClr>
                <a:srgbClr val="FF6300"/>
              </a:buClr>
              <a:buFont typeface="Arial"/>
              <a:buChar char="•"/>
              <a:tabLst>
                <a:tab pos="1001394" algn="l"/>
                <a:tab pos="1002030" algn="l"/>
              </a:tabLst>
            </a:pPr>
            <a:r>
              <a:rPr dirty="0" sz="2000">
                <a:latin typeface="Segoe UI"/>
                <a:cs typeface="Segoe UI"/>
              </a:rPr>
              <a:t>Chọn tất cả các </a:t>
            </a:r>
            <a:r>
              <a:rPr dirty="0" sz="2000" spc="-5">
                <a:latin typeface="Segoe UI"/>
                <a:cs typeface="Segoe UI"/>
              </a:rPr>
              <a:t>liên kết </a:t>
            </a:r>
            <a:r>
              <a:rPr dirty="0" sz="2000">
                <a:latin typeface="Segoe UI"/>
                <a:cs typeface="Segoe UI"/>
              </a:rPr>
              <a:t>ở trạng thái tích cực </a:t>
            </a:r>
            <a:r>
              <a:rPr dirty="0" sz="2000" spc="-5">
                <a:latin typeface="Segoe UI"/>
                <a:cs typeface="Segoe UI"/>
              </a:rPr>
              <a:t>(đang </a:t>
            </a:r>
            <a:r>
              <a:rPr dirty="0" sz="2000">
                <a:latin typeface="Segoe UI"/>
                <a:cs typeface="Segoe UI"/>
              </a:rPr>
              <a:t>được</a:t>
            </a:r>
            <a:r>
              <a:rPr dirty="0" sz="2000" spc="-10">
                <a:latin typeface="Segoe UI"/>
                <a:cs typeface="Segoe UI"/>
              </a:rPr>
              <a:t> </a:t>
            </a:r>
            <a:r>
              <a:rPr dirty="0" sz="2000">
                <a:latin typeface="Segoe UI"/>
                <a:cs typeface="Segoe UI"/>
              </a:rPr>
              <a:t>chọn)</a:t>
            </a:r>
            <a:endParaRPr sz="2000">
              <a:latin typeface="Segoe UI"/>
              <a:cs typeface="Segoe UI"/>
            </a:endParaRPr>
          </a:p>
          <a:p>
            <a:pPr marL="631190" indent="-309245">
              <a:lnSpc>
                <a:spcPct val="100000"/>
              </a:lnSpc>
              <a:spcBef>
                <a:spcPts val="570"/>
              </a:spcBef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10" b="1">
                <a:solidFill>
                  <a:srgbClr val="FF6300"/>
                </a:solidFill>
                <a:latin typeface="Segoe UI"/>
                <a:cs typeface="Segoe UI"/>
              </a:rPr>
              <a:t>a:</a:t>
            </a:r>
            <a:r>
              <a:rPr dirty="0" sz="2400" spc="-10" b="1">
                <a:solidFill>
                  <a:srgbClr val="00AF50"/>
                </a:solidFill>
                <a:latin typeface="Segoe UI"/>
                <a:cs typeface="Segoe UI"/>
              </a:rPr>
              <a:t>hover</a:t>
            </a:r>
            <a:r>
              <a:rPr dirty="0" sz="2400" spc="-10">
                <a:latin typeface="Segoe UI"/>
                <a:cs typeface="Segoe UI"/>
              </a:rPr>
              <a:t>{}</a:t>
            </a:r>
            <a:endParaRPr sz="2400">
              <a:latin typeface="Segoe UI"/>
              <a:cs typeface="Segoe UI"/>
            </a:endParaRPr>
          </a:p>
          <a:p>
            <a:pPr lvl="1" marL="1001394" indent="-309245">
              <a:lnSpc>
                <a:spcPct val="100000"/>
              </a:lnSpc>
              <a:spcBef>
                <a:spcPts val="484"/>
              </a:spcBef>
              <a:buClr>
                <a:srgbClr val="FF6300"/>
              </a:buClr>
              <a:buFont typeface="Arial"/>
              <a:buChar char="•"/>
              <a:tabLst>
                <a:tab pos="1001394" algn="l"/>
                <a:tab pos="1002030" algn="l"/>
              </a:tabLst>
            </a:pPr>
            <a:r>
              <a:rPr dirty="0" sz="2000">
                <a:latin typeface="Segoe UI"/>
                <a:cs typeface="Segoe UI"/>
              </a:rPr>
              <a:t>Chọn tất </a:t>
            </a:r>
            <a:r>
              <a:rPr dirty="0" sz="2000" spc="-5">
                <a:latin typeface="Segoe UI"/>
                <a:cs typeface="Segoe UI"/>
              </a:rPr>
              <a:t>cả </a:t>
            </a:r>
            <a:r>
              <a:rPr dirty="0" sz="2000">
                <a:latin typeface="Segoe UI"/>
                <a:cs typeface="Segoe UI"/>
              </a:rPr>
              <a:t>các </a:t>
            </a:r>
            <a:r>
              <a:rPr dirty="0" sz="2000" spc="-10">
                <a:latin typeface="Segoe UI"/>
                <a:cs typeface="Segoe UI"/>
              </a:rPr>
              <a:t>liên </a:t>
            </a:r>
            <a:r>
              <a:rPr dirty="0" sz="2000">
                <a:latin typeface="Segoe UI"/>
                <a:cs typeface="Segoe UI"/>
              </a:rPr>
              <a:t>kết ở trạng thái </a:t>
            </a:r>
            <a:r>
              <a:rPr dirty="0" sz="2000" spc="-5">
                <a:latin typeface="Segoe UI"/>
                <a:cs typeface="Segoe UI"/>
              </a:rPr>
              <a:t>có </a:t>
            </a:r>
            <a:r>
              <a:rPr dirty="0" sz="2000">
                <a:latin typeface="Segoe UI"/>
                <a:cs typeface="Segoe UI"/>
              </a:rPr>
              <a:t>chuột (đang </a:t>
            </a:r>
            <a:r>
              <a:rPr dirty="0" sz="2000" spc="-5">
                <a:latin typeface="Segoe UI"/>
                <a:cs typeface="Segoe UI"/>
              </a:rPr>
              <a:t>đưa </a:t>
            </a:r>
            <a:r>
              <a:rPr dirty="0" sz="2000">
                <a:latin typeface="Segoe UI"/>
                <a:cs typeface="Segoe UI"/>
              </a:rPr>
              <a:t>chuột</a:t>
            </a:r>
            <a:r>
              <a:rPr dirty="0" sz="2000" spc="5">
                <a:latin typeface="Segoe UI"/>
                <a:cs typeface="Segoe UI"/>
              </a:rPr>
              <a:t> </a:t>
            </a:r>
            <a:r>
              <a:rPr dirty="0" sz="2000" spc="-5">
                <a:latin typeface="Segoe UI"/>
                <a:cs typeface="Segoe UI"/>
              </a:rPr>
              <a:t>lên)</a:t>
            </a:r>
            <a:endParaRPr sz="2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97360" y="5758522"/>
            <a:ext cx="414020" cy="414020"/>
          </a:xfrm>
          <a:custGeom>
            <a:avLst/>
            <a:gdLst/>
            <a:ahLst/>
            <a:cxnLst/>
            <a:rect l="l" t="t" r="r" b="b"/>
            <a:pathLst>
              <a:path w="414020" h="414020">
                <a:moveTo>
                  <a:pt x="413639" y="0"/>
                </a:moveTo>
                <a:lnTo>
                  <a:pt x="82677" y="82740"/>
                </a:lnTo>
                <a:lnTo>
                  <a:pt x="0" y="413677"/>
                </a:lnTo>
                <a:lnTo>
                  <a:pt x="413639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848600" y="914400"/>
            <a:ext cx="3962400" cy="5257800"/>
          </a:xfrm>
          <a:custGeom>
            <a:avLst/>
            <a:gdLst/>
            <a:ahLst/>
            <a:cxnLst/>
            <a:rect l="l" t="t" r="r" b="b"/>
            <a:pathLst>
              <a:path w="3962400" h="5257800">
                <a:moveTo>
                  <a:pt x="3548760" y="5257800"/>
                </a:moveTo>
                <a:lnTo>
                  <a:pt x="3631438" y="4926863"/>
                </a:lnTo>
                <a:lnTo>
                  <a:pt x="3962400" y="4844122"/>
                </a:lnTo>
                <a:lnTo>
                  <a:pt x="3548760" y="5257800"/>
                </a:lnTo>
                <a:lnTo>
                  <a:pt x="0" y="5257800"/>
                </a:lnTo>
                <a:lnTo>
                  <a:pt x="0" y="0"/>
                </a:lnTo>
                <a:lnTo>
                  <a:pt x="3962400" y="0"/>
                </a:lnTo>
                <a:lnTo>
                  <a:pt x="3962400" y="4844122"/>
                </a:lnTo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394705" y="5623280"/>
            <a:ext cx="549275" cy="549275"/>
          </a:xfrm>
          <a:custGeom>
            <a:avLst/>
            <a:gdLst/>
            <a:ahLst/>
            <a:cxnLst/>
            <a:rect l="l" t="t" r="r" b="b"/>
            <a:pathLst>
              <a:path w="549275" h="549275">
                <a:moveTo>
                  <a:pt x="548894" y="0"/>
                </a:moveTo>
                <a:lnTo>
                  <a:pt x="109728" y="109791"/>
                </a:lnTo>
                <a:lnTo>
                  <a:pt x="0" y="548919"/>
                </a:lnTo>
                <a:lnTo>
                  <a:pt x="548894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81000" y="914400"/>
            <a:ext cx="5562600" cy="5257800"/>
          </a:xfrm>
          <a:custGeom>
            <a:avLst/>
            <a:gdLst/>
            <a:ahLst/>
            <a:cxnLst/>
            <a:rect l="l" t="t" r="r" b="b"/>
            <a:pathLst>
              <a:path w="5562600" h="5257800">
                <a:moveTo>
                  <a:pt x="5013706" y="5257800"/>
                </a:moveTo>
                <a:lnTo>
                  <a:pt x="5123434" y="4818672"/>
                </a:lnTo>
                <a:lnTo>
                  <a:pt x="5562600" y="4708880"/>
                </a:lnTo>
                <a:lnTo>
                  <a:pt x="5013706" y="5257800"/>
                </a:lnTo>
                <a:lnTo>
                  <a:pt x="0" y="5257800"/>
                </a:lnTo>
                <a:lnTo>
                  <a:pt x="0" y="0"/>
                </a:lnTo>
                <a:lnTo>
                  <a:pt x="5562600" y="0"/>
                </a:lnTo>
                <a:lnTo>
                  <a:pt x="5562600" y="4708880"/>
                </a:lnTo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83844" y="1107566"/>
            <a:ext cx="5163566" cy="3429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153400" y="1600200"/>
            <a:ext cx="3048000" cy="403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46492" y="890016"/>
            <a:ext cx="1944624" cy="6949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657600" y="1169924"/>
            <a:ext cx="4201160" cy="920115"/>
          </a:xfrm>
          <a:custGeom>
            <a:avLst/>
            <a:gdLst/>
            <a:ahLst/>
            <a:cxnLst/>
            <a:rect l="l" t="t" r="r" b="b"/>
            <a:pathLst>
              <a:path w="4201159" h="920114">
                <a:moveTo>
                  <a:pt x="76073" y="818641"/>
                </a:moveTo>
                <a:lnTo>
                  <a:pt x="73533" y="821054"/>
                </a:lnTo>
                <a:lnTo>
                  <a:pt x="0" y="887476"/>
                </a:lnTo>
                <a:lnTo>
                  <a:pt x="93979" y="918717"/>
                </a:lnTo>
                <a:lnTo>
                  <a:pt x="97282" y="919861"/>
                </a:lnTo>
                <a:lnTo>
                  <a:pt x="100964" y="918083"/>
                </a:lnTo>
                <a:lnTo>
                  <a:pt x="101980" y="914780"/>
                </a:lnTo>
                <a:lnTo>
                  <a:pt x="103124" y="911478"/>
                </a:lnTo>
                <a:lnTo>
                  <a:pt x="101346" y="907796"/>
                </a:lnTo>
                <a:lnTo>
                  <a:pt x="98044" y="906779"/>
                </a:lnTo>
                <a:lnTo>
                  <a:pt x="51252" y="891159"/>
                </a:lnTo>
                <a:lnTo>
                  <a:pt x="13588" y="891159"/>
                </a:lnTo>
                <a:lnTo>
                  <a:pt x="10922" y="878713"/>
                </a:lnTo>
                <a:lnTo>
                  <a:pt x="33956" y="873879"/>
                </a:lnTo>
                <a:lnTo>
                  <a:pt x="82041" y="830452"/>
                </a:lnTo>
                <a:lnTo>
                  <a:pt x="84582" y="828039"/>
                </a:lnTo>
                <a:lnTo>
                  <a:pt x="84836" y="824102"/>
                </a:lnTo>
                <a:lnTo>
                  <a:pt x="80137" y="818896"/>
                </a:lnTo>
                <a:lnTo>
                  <a:pt x="76073" y="818641"/>
                </a:lnTo>
                <a:close/>
              </a:path>
              <a:path w="4201159" h="920114">
                <a:moveTo>
                  <a:pt x="33956" y="873879"/>
                </a:moveTo>
                <a:lnTo>
                  <a:pt x="10922" y="878713"/>
                </a:lnTo>
                <a:lnTo>
                  <a:pt x="13588" y="891159"/>
                </a:lnTo>
                <a:lnTo>
                  <a:pt x="20851" y="889635"/>
                </a:lnTo>
                <a:lnTo>
                  <a:pt x="16510" y="889635"/>
                </a:lnTo>
                <a:lnTo>
                  <a:pt x="14350" y="878839"/>
                </a:lnTo>
                <a:lnTo>
                  <a:pt x="28463" y="878839"/>
                </a:lnTo>
                <a:lnTo>
                  <a:pt x="33956" y="873879"/>
                </a:lnTo>
                <a:close/>
              </a:path>
              <a:path w="4201159" h="920114">
                <a:moveTo>
                  <a:pt x="36715" y="886305"/>
                </a:moveTo>
                <a:lnTo>
                  <a:pt x="13588" y="891159"/>
                </a:lnTo>
                <a:lnTo>
                  <a:pt x="51252" y="891159"/>
                </a:lnTo>
                <a:lnTo>
                  <a:pt x="36715" y="886305"/>
                </a:lnTo>
                <a:close/>
              </a:path>
              <a:path w="4201159" h="920114">
                <a:moveTo>
                  <a:pt x="14350" y="878839"/>
                </a:moveTo>
                <a:lnTo>
                  <a:pt x="16510" y="889635"/>
                </a:lnTo>
                <a:lnTo>
                  <a:pt x="24654" y="882279"/>
                </a:lnTo>
                <a:lnTo>
                  <a:pt x="14350" y="878839"/>
                </a:lnTo>
                <a:close/>
              </a:path>
              <a:path w="4201159" h="920114">
                <a:moveTo>
                  <a:pt x="24654" y="882279"/>
                </a:moveTo>
                <a:lnTo>
                  <a:pt x="16510" y="889635"/>
                </a:lnTo>
                <a:lnTo>
                  <a:pt x="20851" y="889635"/>
                </a:lnTo>
                <a:lnTo>
                  <a:pt x="36715" y="886305"/>
                </a:lnTo>
                <a:lnTo>
                  <a:pt x="24654" y="882279"/>
                </a:lnTo>
                <a:close/>
              </a:path>
              <a:path w="4201159" h="920114">
                <a:moveTo>
                  <a:pt x="4198239" y="0"/>
                </a:moveTo>
                <a:lnTo>
                  <a:pt x="33956" y="873879"/>
                </a:lnTo>
                <a:lnTo>
                  <a:pt x="24654" y="882279"/>
                </a:lnTo>
                <a:lnTo>
                  <a:pt x="36715" y="886305"/>
                </a:lnTo>
                <a:lnTo>
                  <a:pt x="4200906" y="12446"/>
                </a:lnTo>
                <a:lnTo>
                  <a:pt x="4198239" y="0"/>
                </a:lnTo>
                <a:close/>
              </a:path>
              <a:path w="4201159" h="920114">
                <a:moveTo>
                  <a:pt x="28463" y="878839"/>
                </a:moveTo>
                <a:lnTo>
                  <a:pt x="14350" y="878839"/>
                </a:lnTo>
                <a:lnTo>
                  <a:pt x="24654" y="882279"/>
                </a:lnTo>
                <a:lnTo>
                  <a:pt x="28463" y="878839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98120" y="109728"/>
            <a:ext cx="836676" cy="9022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47116" y="213359"/>
            <a:ext cx="1045463" cy="7315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04900" y="109728"/>
            <a:ext cx="652272" cy="9022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269491" y="213359"/>
            <a:ext cx="1392936" cy="7315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174748" y="109728"/>
            <a:ext cx="652272" cy="9022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339339" y="213359"/>
            <a:ext cx="1135380" cy="7315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987039" y="109728"/>
            <a:ext cx="652272" cy="9022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151632" y="213359"/>
            <a:ext cx="1011936" cy="7315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675888" y="109728"/>
            <a:ext cx="649224" cy="90220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/>
              <a:t>Đ</a:t>
            </a:r>
            <a:r>
              <a:rPr dirty="0" spc="-5"/>
              <a:t>ỊNH </a:t>
            </a:r>
            <a:r>
              <a:rPr dirty="0"/>
              <a:t>DẠNG </a:t>
            </a:r>
            <a:r>
              <a:rPr dirty="0" spc="-5"/>
              <a:t>LIÊN</a:t>
            </a:r>
            <a:r>
              <a:rPr dirty="0" spc="570"/>
              <a:t> </a:t>
            </a:r>
            <a:r>
              <a:rPr dirty="0" spc="-5"/>
              <a:t>KẾT</a:t>
            </a:r>
            <a:endParaRPr sz="3200"/>
          </a:p>
        </p:txBody>
      </p:sp>
      <p:sp>
        <p:nvSpPr>
          <p:cNvPr id="20" name="object 20"/>
          <p:cNvSpPr/>
          <p:nvPr/>
        </p:nvSpPr>
        <p:spPr>
          <a:xfrm>
            <a:off x="2971800" y="4114800"/>
            <a:ext cx="4994783" cy="25146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657600" y="5638774"/>
            <a:ext cx="267335" cy="249554"/>
          </a:xfrm>
          <a:custGeom>
            <a:avLst/>
            <a:gdLst/>
            <a:ahLst/>
            <a:cxnLst/>
            <a:rect l="l" t="t" r="r" b="b"/>
            <a:pathLst>
              <a:path w="267335" h="249554">
                <a:moveTo>
                  <a:pt x="18391" y="17194"/>
                </a:moveTo>
                <a:lnTo>
                  <a:pt x="22045" y="29285"/>
                </a:lnTo>
                <a:lnTo>
                  <a:pt x="258317" y="249364"/>
                </a:lnTo>
                <a:lnTo>
                  <a:pt x="266953" y="240080"/>
                </a:lnTo>
                <a:lnTo>
                  <a:pt x="30801" y="19991"/>
                </a:lnTo>
                <a:lnTo>
                  <a:pt x="18391" y="17194"/>
                </a:lnTo>
                <a:close/>
              </a:path>
              <a:path w="267335" h="249554">
                <a:moveTo>
                  <a:pt x="0" y="0"/>
                </a:moveTo>
                <a:lnTo>
                  <a:pt x="29590" y="98247"/>
                </a:lnTo>
                <a:lnTo>
                  <a:pt x="33147" y="100152"/>
                </a:lnTo>
                <a:lnTo>
                  <a:pt x="36449" y="99136"/>
                </a:lnTo>
                <a:lnTo>
                  <a:pt x="39877" y="98132"/>
                </a:lnTo>
                <a:lnTo>
                  <a:pt x="41783" y="94589"/>
                </a:lnTo>
                <a:lnTo>
                  <a:pt x="22045" y="29285"/>
                </a:lnTo>
                <a:lnTo>
                  <a:pt x="4825" y="13246"/>
                </a:lnTo>
                <a:lnTo>
                  <a:pt x="13588" y="3949"/>
                </a:lnTo>
                <a:lnTo>
                  <a:pt x="17495" y="3949"/>
                </a:lnTo>
                <a:lnTo>
                  <a:pt x="0" y="0"/>
                </a:lnTo>
                <a:close/>
              </a:path>
              <a:path w="267335" h="249554">
                <a:moveTo>
                  <a:pt x="17495" y="3949"/>
                </a:moveTo>
                <a:lnTo>
                  <a:pt x="13588" y="3949"/>
                </a:lnTo>
                <a:lnTo>
                  <a:pt x="30801" y="19991"/>
                </a:lnTo>
                <a:lnTo>
                  <a:pt x="97282" y="34975"/>
                </a:lnTo>
                <a:lnTo>
                  <a:pt x="100711" y="32829"/>
                </a:lnTo>
                <a:lnTo>
                  <a:pt x="102235" y="25996"/>
                </a:lnTo>
                <a:lnTo>
                  <a:pt x="100075" y="22593"/>
                </a:lnTo>
                <a:lnTo>
                  <a:pt x="17495" y="3949"/>
                </a:lnTo>
                <a:close/>
              </a:path>
              <a:path w="267335" h="249554">
                <a:moveTo>
                  <a:pt x="13588" y="3949"/>
                </a:moveTo>
                <a:lnTo>
                  <a:pt x="4825" y="13246"/>
                </a:lnTo>
                <a:lnTo>
                  <a:pt x="22045" y="29285"/>
                </a:lnTo>
                <a:lnTo>
                  <a:pt x="18391" y="17194"/>
                </a:lnTo>
                <a:lnTo>
                  <a:pt x="7747" y="14795"/>
                </a:lnTo>
                <a:lnTo>
                  <a:pt x="15239" y="6769"/>
                </a:lnTo>
                <a:lnTo>
                  <a:pt x="16614" y="6769"/>
                </a:lnTo>
                <a:lnTo>
                  <a:pt x="13588" y="3949"/>
                </a:lnTo>
                <a:close/>
              </a:path>
              <a:path w="267335" h="249554">
                <a:moveTo>
                  <a:pt x="16614" y="6769"/>
                </a:moveTo>
                <a:lnTo>
                  <a:pt x="15239" y="6769"/>
                </a:lnTo>
                <a:lnTo>
                  <a:pt x="18391" y="17194"/>
                </a:lnTo>
                <a:lnTo>
                  <a:pt x="30801" y="19991"/>
                </a:lnTo>
                <a:lnTo>
                  <a:pt x="16614" y="6769"/>
                </a:lnTo>
                <a:close/>
              </a:path>
              <a:path w="267335" h="249554">
                <a:moveTo>
                  <a:pt x="15239" y="6769"/>
                </a:moveTo>
                <a:lnTo>
                  <a:pt x="7747" y="14795"/>
                </a:lnTo>
                <a:lnTo>
                  <a:pt x="18391" y="17194"/>
                </a:lnTo>
                <a:lnTo>
                  <a:pt x="15239" y="6769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124200" y="5883503"/>
            <a:ext cx="1592580" cy="369570"/>
          </a:xfrm>
          <a:custGeom>
            <a:avLst/>
            <a:gdLst/>
            <a:ahLst/>
            <a:cxnLst/>
            <a:rect l="l" t="t" r="r" b="b"/>
            <a:pathLst>
              <a:path w="1592579" h="369570">
                <a:moveTo>
                  <a:pt x="0" y="369328"/>
                </a:moveTo>
                <a:lnTo>
                  <a:pt x="1592072" y="369328"/>
                </a:lnTo>
                <a:lnTo>
                  <a:pt x="1592072" y="0"/>
                </a:lnTo>
                <a:lnTo>
                  <a:pt x="0" y="0"/>
                </a:lnTo>
                <a:lnTo>
                  <a:pt x="0" y="3693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3203194" y="5924702"/>
            <a:ext cx="142240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FF6300"/>
                </a:solidFill>
                <a:latin typeface="Arial"/>
                <a:cs typeface="Arial"/>
              </a:rPr>
              <a:t>Bình</a:t>
            </a:r>
            <a:r>
              <a:rPr dirty="0" sz="1800" spc="-90" b="1">
                <a:solidFill>
                  <a:srgbClr val="FF6300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6300"/>
                </a:solidFill>
                <a:latin typeface="Arial"/>
                <a:cs typeface="Arial"/>
              </a:rPr>
              <a:t>thường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919473" y="5598109"/>
            <a:ext cx="2024380" cy="292100"/>
          </a:xfrm>
          <a:custGeom>
            <a:avLst/>
            <a:gdLst/>
            <a:ahLst/>
            <a:cxnLst/>
            <a:rect l="l" t="t" r="r" b="b"/>
            <a:pathLst>
              <a:path w="2024379" h="292100">
                <a:moveTo>
                  <a:pt x="1987557" y="38715"/>
                </a:moveTo>
                <a:lnTo>
                  <a:pt x="0" y="279082"/>
                </a:lnTo>
                <a:lnTo>
                  <a:pt x="1524" y="291693"/>
                </a:lnTo>
                <a:lnTo>
                  <a:pt x="1989139" y="51319"/>
                </a:lnTo>
                <a:lnTo>
                  <a:pt x="1999166" y="43726"/>
                </a:lnTo>
                <a:lnTo>
                  <a:pt x="1987557" y="38715"/>
                </a:lnTo>
                <a:close/>
              </a:path>
              <a:path w="2024379" h="292100">
                <a:moveTo>
                  <a:pt x="2013020" y="35890"/>
                </a:moveTo>
                <a:lnTo>
                  <a:pt x="2010917" y="35890"/>
                </a:lnTo>
                <a:lnTo>
                  <a:pt x="2012441" y="48501"/>
                </a:lnTo>
                <a:lnTo>
                  <a:pt x="1989139" y="51319"/>
                </a:lnTo>
                <a:lnTo>
                  <a:pt x="1934717" y="92532"/>
                </a:lnTo>
                <a:lnTo>
                  <a:pt x="1934210" y="96520"/>
                </a:lnTo>
                <a:lnTo>
                  <a:pt x="1936241" y="99314"/>
                </a:lnTo>
                <a:lnTo>
                  <a:pt x="1938401" y="102108"/>
                </a:lnTo>
                <a:lnTo>
                  <a:pt x="1942338" y="102654"/>
                </a:lnTo>
                <a:lnTo>
                  <a:pt x="2024126" y="40690"/>
                </a:lnTo>
                <a:lnTo>
                  <a:pt x="2013020" y="35890"/>
                </a:lnTo>
                <a:close/>
              </a:path>
              <a:path w="2024379" h="292100">
                <a:moveTo>
                  <a:pt x="1999166" y="43726"/>
                </a:moveTo>
                <a:lnTo>
                  <a:pt x="1989139" y="51319"/>
                </a:lnTo>
                <a:lnTo>
                  <a:pt x="2012441" y="48501"/>
                </a:lnTo>
                <a:lnTo>
                  <a:pt x="2012385" y="48031"/>
                </a:lnTo>
                <a:lnTo>
                  <a:pt x="2009139" y="48031"/>
                </a:lnTo>
                <a:lnTo>
                  <a:pt x="1999166" y="43726"/>
                </a:lnTo>
                <a:close/>
              </a:path>
              <a:path w="2024379" h="292100">
                <a:moveTo>
                  <a:pt x="2007870" y="37134"/>
                </a:moveTo>
                <a:lnTo>
                  <a:pt x="1999166" y="43726"/>
                </a:lnTo>
                <a:lnTo>
                  <a:pt x="2009139" y="48031"/>
                </a:lnTo>
                <a:lnTo>
                  <a:pt x="2007870" y="37134"/>
                </a:lnTo>
                <a:close/>
              </a:path>
              <a:path w="2024379" h="292100">
                <a:moveTo>
                  <a:pt x="2011068" y="37134"/>
                </a:moveTo>
                <a:lnTo>
                  <a:pt x="2007870" y="37134"/>
                </a:lnTo>
                <a:lnTo>
                  <a:pt x="2009139" y="48031"/>
                </a:lnTo>
                <a:lnTo>
                  <a:pt x="2012385" y="48031"/>
                </a:lnTo>
                <a:lnTo>
                  <a:pt x="2011068" y="37134"/>
                </a:lnTo>
                <a:close/>
              </a:path>
              <a:path w="2024379" h="292100">
                <a:moveTo>
                  <a:pt x="2010917" y="35890"/>
                </a:moveTo>
                <a:lnTo>
                  <a:pt x="1987557" y="38715"/>
                </a:lnTo>
                <a:lnTo>
                  <a:pt x="1999166" y="43726"/>
                </a:lnTo>
                <a:lnTo>
                  <a:pt x="2007870" y="37134"/>
                </a:lnTo>
                <a:lnTo>
                  <a:pt x="2011068" y="37134"/>
                </a:lnTo>
                <a:lnTo>
                  <a:pt x="2010917" y="35890"/>
                </a:lnTo>
                <a:close/>
              </a:path>
              <a:path w="2024379" h="292100">
                <a:moveTo>
                  <a:pt x="1929891" y="0"/>
                </a:moveTo>
                <a:lnTo>
                  <a:pt x="1926209" y="1485"/>
                </a:lnTo>
                <a:lnTo>
                  <a:pt x="1923414" y="7924"/>
                </a:lnTo>
                <a:lnTo>
                  <a:pt x="1924939" y="11658"/>
                </a:lnTo>
                <a:lnTo>
                  <a:pt x="1987557" y="38715"/>
                </a:lnTo>
                <a:lnTo>
                  <a:pt x="2010917" y="35890"/>
                </a:lnTo>
                <a:lnTo>
                  <a:pt x="2013020" y="35890"/>
                </a:lnTo>
                <a:lnTo>
                  <a:pt x="1933193" y="1384"/>
                </a:lnTo>
                <a:lnTo>
                  <a:pt x="1929891" y="0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477000" y="5883503"/>
            <a:ext cx="1095375" cy="369570"/>
          </a:xfrm>
          <a:custGeom>
            <a:avLst/>
            <a:gdLst/>
            <a:ahLst/>
            <a:cxnLst/>
            <a:rect l="l" t="t" r="r" b="b"/>
            <a:pathLst>
              <a:path w="1095375" h="369570">
                <a:moveTo>
                  <a:pt x="0" y="369328"/>
                </a:moveTo>
                <a:lnTo>
                  <a:pt x="1095171" y="369328"/>
                </a:lnTo>
                <a:lnTo>
                  <a:pt x="1095171" y="0"/>
                </a:lnTo>
                <a:lnTo>
                  <a:pt x="0" y="0"/>
                </a:lnTo>
                <a:lnTo>
                  <a:pt x="0" y="3693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6556629" y="5924702"/>
            <a:ext cx="92710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solidFill>
                  <a:srgbClr val="FF6300"/>
                </a:solidFill>
                <a:latin typeface="Arial"/>
                <a:cs typeface="Arial"/>
              </a:rPr>
              <a:t>Đã</a:t>
            </a:r>
            <a:r>
              <a:rPr dirty="0" sz="1800" spc="-105" b="1">
                <a:solidFill>
                  <a:srgbClr val="FF6300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6300"/>
                </a:solidFill>
                <a:latin typeface="Arial"/>
                <a:cs typeface="Arial"/>
              </a:rPr>
              <a:t>thăm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972937" y="5638774"/>
            <a:ext cx="103505" cy="245110"/>
          </a:xfrm>
          <a:custGeom>
            <a:avLst/>
            <a:gdLst/>
            <a:ahLst/>
            <a:cxnLst/>
            <a:rect l="l" t="t" r="r" b="b"/>
            <a:pathLst>
              <a:path w="103504" h="245110">
                <a:moveTo>
                  <a:pt x="51684" y="25159"/>
                </a:moveTo>
                <a:lnTo>
                  <a:pt x="45335" y="36039"/>
                </a:lnTo>
                <a:lnTo>
                  <a:pt x="45335" y="244729"/>
                </a:lnTo>
                <a:lnTo>
                  <a:pt x="58035" y="244729"/>
                </a:lnTo>
                <a:lnTo>
                  <a:pt x="58031" y="36039"/>
                </a:lnTo>
                <a:lnTo>
                  <a:pt x="51684" y="25159"/>
                </a:lnTo>
                <a:close/>
              </a:path>
              <a:path w="103504" h="245110">
                <a:moveTo>
                  <a:pt x="51685" y="0"/>
                </a:moveTo>
                <a:lnTo>
                  <a:pt x="0" y="88633"/>
                </a:lnTo>
                <a:lnTo>
                  <a:pt x="1012" y="92519"/>
                </a:lnTo>
                <a:lnTo>
                  <a:pt x="3933" y="94284"/>
                </a:lnTo>
                <a:lnTo>
                  <a:pt x="6981" y="96050"/>
                </a:lnTo>
                <a:lnTo>
                  <a:pt x="10918" y="95021"/>
                </a:lnTo>
                <a:lnTo>
                  <a:pt x="45331" y="36046"/>
                </a:lnTo>
                <a:lnTo>
                  <a:pt x="45335" y="12598"/>
                </a:lnTo>
                <a:lnTo>
                  <a:pt x="59031" y="12598"/>
                </a:lnTo>
                <a:lnTo>
                  <a:pt x="51685" y="0"/>
                </a:lnTo>
                <a:close/>
              </a:path>
              <a:path w="103504" h="245110">
                <a:moveTo>
                  <a:pt x="59031" y="12598"/>
                </a:moveTo>
                <a:lnTo>
                  <a:pt x="58035" y="12598"/>
                </a:lnTo>
                <a:lnTo>
                  <a:pt x="58035" y="36046"/>
                </a:lnTo>
                <a:lnTo>
                  <a:pt x="90674" y="91998"/>
                </a:lnTo>
                <a:lnTo>
                  <a:pt x="92325" y="95021"/>
                </a:lnTo>
                <a:lnTo>
                  <a:pt x="96262" y="96050"/>
                </a:lnTo>
                <a:lnTo>
                  <a:pt x="102358" y="92519"/>
                </a:lnTo>
                <a:lnTo>
                  <a:pt x="103367" y="88620"/>
                </a:lnTo>
                <a:lnTo>
                  <a:pt x="59031" y="12598"/>
                </a:lnTo>
                <a:close/>
              </a:path>
              <a:path w="103504" h="245110">
                <a:moveTo>
                  <a:pt x="58035" y="15798"/>
                </a:moveTo>
                <a:lnTo>
                  <a:pt x="57146" y="15798"/>
                </a:lnTo>
                <a:lnTo>
                  <a:pt x="51684" y="25159"/>
                </a:lnTo>
                <a:lnTo>
                  <a:pt x="58035" y="36046"/>
                </a:lnTo>
                <a:lnTo>
                  <a:pt x="58035" y="15798"/>
                </a:lnTo>
                <a:close/>
              </a:path>
              <a:path w="103504" h="245110">
                <a:moveTo>
                  <a:pt x="58035" y="12598"/>
                </a:moveTo>
                <a:lnTo>
                  <a:pt x="45335" y="12598"/>
                </a:lnTo>
                <a:lnTo>
                  <a:pt x="45335" y="36039"/>
                </a:lnTo>
                <a:lnTo>
                  <a:pt x="51684" y="25159"/>
                </a:lnTo>
                <a:lnTo>
                  <a:pt x="46224" y="15798"/>
                </a:lnTo>
                <a:lnTo>
                  <a:pt x="58035" y="15798"/>
                </a:lnTo>
                <a:lnTo>
                  <a:pt x="58035" y="12598"/>
                </a:lnTo>
                <a:close/>
              </a:path>
              <a:path w="103504" h="245110">
                <a:moveTo>
                  <a:pt x="57146" y="15798"/>
                </a:moveTo>
                <a:lnTo>
                  <a:pt x="46224" y="15798"/>
                </a:lnTo>
                <a:lnTo>
                  <a:pt x="51684" y="25159"/>
                </a:lnTo>
                <a:lnTo>
                  <a:pt x="57146" y="15798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495800" y="5595873"/>
            <a:ext cx="2529840" cy="294005"/>
          </a:xfrm>
          <a:custGeom>
            <a:avLst/>
            <a:gdLst/>
            <a:ahLst/>
            <a:cxnLst/>
            <a:rect l="l" t="t" r="r" b="b"/>
            <a:pathLst>
              <a:path w="2529840" h="294004">
                <a:moveTo>
                  <a:pt x="36455" y="40069"/>
                </a:moveTo>
                <a:lnTo>
                  <a:pt x="25041" y="45326"/>
                </a:lnTo>
                <a:lnTo>
                  <a:pt x="35306" y="52730"/>
                </a:lnTo>
                <a:lnTo>
                  <a:pt x="2528189" y="293941"/>
                </a:lnTo>
                <a:lnTo>
                  <a:pt x="2529458" y="281304"/>
                </a:lnTo>
                <a:lnTo>
                  <a:pt x="36455" y="40069"/>
                </a:lnTo>
                <a:close/>
              </a:path>
              <a:path w="2529840" h="294004">
                <a:moveTo>
                  <a:pt x="93217" y="0"/>
                </a:moveTo>
                <a:lnTo>
                  <a:pt x="0" y="42925"/>
                </a:lnTo>
                <a:lnTo>
                  <a:pt x="80390" y="100876"/>
                </a:lnTo>
                <a:lnTo>
                  <a:pt x="83185" y="102920"/>
                </a:lnTo>
                <a:lnTo>
                  <a:pt x="87122" y="102273"/>
                </a:lnTo>
                <a:lnTo>
                  <a:pt x="89280" y="99428"/>
                </a:lnTo>
                <a:lnTo>
                  <a:pt x="91312" y="96583"/>
                </a:lnTo>
                <a:lnTo>
                  <a:pt x="90677" y="92621"/>
                </a:lnTo>
                <a:lnTo>
                  <a:pt x="87757" y="90563"/>
                </a:lnTo>
                <a:lnTo>
                  <a:pt x="35306" y="52730"/>
                </a:lnTo>
                <a:lnTo>
                  <a:pt x="11811" y="50457"/>
                </a:lnTo>
                <a:lnTo>
                  <a:pt x="13080" y="37807"/>
                </a:lnTo>
                <a:lnTo>
                  <a:pt x="41366" y="37807"/>
                </a:lnTo>
                <a:lnTo>
                  <a:pt x="98425" y="11531"/>
                </a:lnTo>
                <a:lnTo>
                  <a:pt x="99822" y="7759"/>
                </a:lnTo>
                <a:lnTo>
                  <a:pt x="98425" y="4571"/>
                </a:lnTo>
                <a:lnTo>
                  <a:pt x="96900" y="1384"/>
                </a:lnTo>
                <a:lnTo>
                  <a:pt x="93217" y="0"/>
                </a:lnTo>
                <a:close/>
              </a:path>
              <a:path w="2529840" h="294004">
                <a:moveTo>
                  <a:pt x="13080" y="37807"/>
                </a:moveTo>
                <a:lnTo>
                  <a:pt x="11811" y="50457"/>
                </a:lnTo>
                <a:lnTo>
                  <a:pt x="35306" y="52730"/>
                </a:lnTo>
                <a:lnTo>
                  <a:pt x="31380" y="49898"/>
                </a:lnTo>
                <a:lnTo>
                  <a:pt x="15112" y="49898"/>
                </a:lnTo>
                <a:lnTo>
                  <a:pt x="16255" y="38988"/>
                </a:lnTo>
                <a:lnTo>
                  <a:pt x="25286" y="38988"/>
                </a:lnTo>
                <a:lnTo>
                  <a:pt x="13080" y="37807"/>
                </a:lnTo>
                <a:close/>
              </a:path>
              <a:path w="2529840" h="294004">
                <a:moveTo>
                  <a:pt x="16255" y="38988"/>
                </a:moveTo>
                <a:lnTo>
                  <a:pt x="15112" y="49898"/>
                </a:lnTo>
                <a:lnTo>
                  <a:pt x="25041" y="45326"/>
                </a:lnTo>
                <a:lnTo>
                  <a:pt x="16255" y="38988"/>
                </a:lnTo>
                <a:close/>
              </a:path>
              <a:path w="2529840" h="294004">
                <a:moveTo>
                  <a:pt x="25041" y="45326"/>
                </a:moveTo>
                <a:lnTo>
                  <a:pt x="15112" y="49898"/>
                </a:lnTo>
                <a:lnTo>
                  <a:pt x="31380" y="49898"/>
                </a:lnTo>
                <a:lnTo>
                  <a:pt x="25041" y="45326"/>
                </a:lnTo>
                <a:close/>
              </a:path>
              <a:path w="2529840" h="294004">
                <a:moveTo>
                  <a:pt x="25286" y="38988"/>
                </a:moveTo>
                <a:lnTo>
                  <a:pt x="16255" y="38988"/>
                </a:lnTo>
                <a:lnTo>
                  <a:pt x="25041" y="45326"/>
                </a:lnTo>
                <a:lnTo>
                  <a:pt x="36455" y="40069"/>
                </a:lnTo>
                <a:lnTo>
                  <a:pt x="25286" y="38988"/>
                </a:lnTo>
                <a:close/>
              </a:path>
              <a:path w="2529840" h="294004">
                <a:moveTo>
                  <a:pt x="41366" y="37807"/>
                </a:moveTo>
                <a:lnTo>
                  <a:pt x="13080" y="37807"/>
                </a:lnTo>
                <a:lnTo>
                  <a:pt x="36455" y="40069"/>
                </a:lnTo>
                <a:lnTo>
                  <a:pt x="41366" y="37807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716526" y="5883503"/>
            <a:ext cx="1736725" cy="369570"/>
          </a:xfrm>
          <a:custGeom>
            <a:avLst/>
            <a:gdLst/>
            <a:ahLst/>
            <a:cxnLst/>
            <a:rect l="l" t="t" r="r" b="b"/>
            <a:pathLst>
              <a:path w="1736725" h="369570">
                <a:moveTo>
                  <a:pt x="0" y="369328"/>
                </a:moveTo>
                <a:lnTo>
                  <a:pt x="1736344" y="369328"/>
                </a:lnTo>
                <a:lnTo>
                  <a:pt x="1736344" y="0"/>
                </a:lnTo>
                <a:lnTo>
                  <a:pt x="0" y="0"/>
                </a:lnTo>
                <a:lnTo>
                  <a:pt x="0" y="3693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4795773" y="5924702"/>
            <a:ext cx="156337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solidFill>
                  <a:srgbClr val="FF6300"/>
                </a:solidFill>
                <a:latin typeface="Arial"/>
                <a:cs typeface="Arial"/>
              </a:rPr>
              <a:t>Đưa </a:t>
            </a:r>
            <a:r>
              <a:rPr dirty="0" sz="1800" b="1">
                <a:solidFill>
                  <a:srgbClr val="FF6300"/>
                </a:solidFill>
                <a:latin typeface="Arial"/>
                <a:cs typeface="Arial"/>
              </a:rPr>
              <a:t>chuột</a:t>
            </a:r>
            <a:r>
              <a:rPr dirty="0" sz="1800" spc="-85" b="1">
                <a:solidFill>
                  <a:srgbClr val="FF6300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6300"/>
                </a:solidFill>
                <a:latin typeface="Arial"/>
                <a:cs typeface="Arial"/>
              </a:rPr>
              <a:t>lên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308853" y="5638787"/>
            <a:ext cx="280035" cy="249554"/>
          </a:xfrm>
          <a:custGeom>
            <a:avLst/>
            <a:gdLst/>
            <a:ahLst/>
            <a:cxnLst/>
            <a:rect l="l" t="t" r="r" b="b"/>
            <a:pathLst>
              <a:path w="280035" h="249554">
                <a:moveTo>
                  <a:pt x="18892" y="16713"/>
                </a:moveTo>
                <a:lnTo>
                  <a:pt x="22807" y="28621"/>
                </a:lnTo>
                <a:lnTo>
                  <a:pt x="271525" y="249466"/>
                </a:lnTo>
                <a:lnTo>
                  <a:pt x="280035" y="239966"/>
                </a:lnTo>
                <a:lnTo>
                  <a:pt x="31283" y="19198"/>
                </a:lnTo>
                <a:lnTo>
                  <a:pt x="18892" y="16713"/>
                </a:lnTo>
                <a:close/>
              </a:path>
              <a:path w="280035" h="249554">
                <a:moveTo>
                  <a:pt x="0" y="0"/>
                </a:moveTo>
                <a:lnTo>
                  <a:pt x="30987" y="94157"/>
                </a:lnTo>
                <a:lnTo>
                  <a:pt x="32004" y="97497"/>
                </a:lnTo>
                <a:lnTo>
                  <a:pt x="35560" y="99313"/>
                </a:lnTo>
                <a:lnTo>
                  <a:pt x="38988" y="98221"/>
                </a:lnTo>
                <a:lnTo>
                  <a:pt x="42291" y="97129"/>
                </a:lnTo>
                <a:lnTo>
                  <a:pt x="44069" y="93535"/>
                </a:lnTo>
                <a:lnTo>
                  <a:pt x="43053" y="90208"/>
                </a:lnTo>
                <a:lnTo>
                  <a:pt x="22807" y="28621"/>
                </a:lnTo>
                <a:lnTo>
                  <a:pt x="5334" y="13106"/>
                </a:lnTo>
                <a:lnTo>
                  <a:pt x="13716" y="3606"/>
                </a:lnTo>
                <a:lnTo>
                  <a:pt x="18022" y="3606"/>
                </a:lnTo>
                <a:lnTo>
                  <a:pt x="0" y="0"/>
                </a:lnTo>
                <a:close/>
              </a:path>
              <a:path w="280035" h="249554">
                <a:moveTo>
                  <a:pt x="18022" y="3606"/>
                </a:moveTo>
                <a:lnTo>
                  <a:pt x="13716" y="3606"/>
                </a:lnTo>
                <a:lnTo>
                  <a:pt x="31283" y="19198"/>
                </a:lnTo>
                <a:lnTo>
                  <a:pt x="98171" y="32613"/>
                </a:lnTo>
                <a:lnTo>
                  <a:pt x="101473" y="30378"/>
                </a:lnTo>
                <a:lnTo>
                  <a:pt x="102235" y="26936"/>
                </a:lnTo>
                <a:lnTo>
                  <a:pt x="102870" y="23507"/>
                </a:lnTo>
                <a:lnTo>
                  <a:pt x="100711" y="20154"/>
                </a:lnTo>
                <a:lnTo>
                  <a:pt x="18022" y="3606"/>
                </a:lnTo>
                <a:close/>
              </a:path>
              <a:path w="280035" h="249554">
                <a:moveTo>
                  <a:pt x="13716" y="3606"/>
                </a:moveTo>
                <a:lnTo>
                  <a:pt x="5334" y="13106"/>
                </a:lnTo>
                <a:lnTo>
                  <a:pt x="22807" y="28621"/>
                </a:lnTo>
                <a:lnTo>
                  <a:pt x="18892" y="16713"/>
                </a:lnTo>
                <a:lnTo>
                  <a:pt x="8255" y="14579"/>
                </a:lnTo>
                <a:lnTo>
                  <a:pt x="15494" y="6375"/>
                </a:lnTo>
                <a:lnTo>
                  <a:pt x="16835" y="6375"/>
                </a:lnTo>
                <a:lnTo>
                  <a:pt x="13716" y="3606"/>
                </a:lnTo>
                <a:close/>
              </a:path>
              <a:path w="280035" h="249554">
                <a:moveTo>
                  <a:pt x="16835" y="6375"/>
                </a:moveTo>
                <a:lnTo>
                  <a:pt x="15494" y="6375"/>
                </a:lnTo>
                <a:lnTo>
                  <a:pt x="18892" y="16713"/>
                </a:lnTo>
                <a:lnTo>
                  <a:pt x="31283" y="19198"/>
                </a:lnTo>
                <a:lnTo>
                  <a:pt x="16835" y="6375"/>
                </a:lnTo>
                <a:close/>
              </a:path>
              <a:path w="280035" h="249554">
                <a:moveTo>
                  <a:pt x="15494" y="6375"/>
                </a:moveTo>
                <a:lnTo>
                  <a:pt x="8255" y="14579"/>
                </a:lnTo>
                <a:lnTo>
                  <a:pt x="18892" y="16713"/>
                </a:lnTo>
                <a:lnTo>
                  <a:pt x="15494" y="6375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008364" y="2478023"/>
            <a:ext cx="1473707" cy="4236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220072" y="2581421"/>
            <a:ext cx="1219835" cy="171450"/>
          </a:xfrm>
          <a:custGeom>
            <a:avLst/>
            <a:gdLst/>
            <a:ahLst/>
            <a:cxnLst/>
            <a:rect l="l" t="t" r="r" b="b"/>
            <a:pathLst>
              <a:path w="1219834" h="171450">
                <a:moveTo>
                  <a:pt x="149689" y="0"/>
                </a:moveTo>
                <a:lnTo>
                  <a:pt x="142494" y="2393"/>
                </a:lnTo>
                <a:lnTo>
                  <a:pt x="0" y="85578"/>
                </a:lnTo>
                <a:lnTo>
                  <a:pt x="142494" y="168763"/>
                </a:lnTo>
                <a:lnTo>
                  <a:pt x="149689" y="171156"/>
                </a:lnTo>
                <a:lnTo>
                  <a:pt x="157003" y="170668"/>
                </a:lnTo>
                <a:lnTo>
                  <a:pt x="163603" y="167512"/>
                </a:lnTo>
                <a:lnTo>
                  <a:pt x="168655" y="161905"/>
                </a:lnTo>
                <a:lnTo>
                  <a:pt x="171049" y="154709"/>
                </a:lnTo>
                <a:lnTo>
                  <a:pt x="170560" y="147395"/>
                </a:lnTo>
                <a:lnTo>
                  <a:pt x="167405" y="140795"/>
                </a:lnTo>
                <a:lnTo>
                  <a:pt x="161798" y="135743"/>
                </a:lnTo>
                <a:lnTo>
                  <a:pt x="108458" y="104628"/>
                </a:lnTo>
                <a:lnTo>
                  <a:pt x="37846" y="104628"/>
                </a:lnTo>
                <a:lnTo>
                  <a:pt x="37846" y="66528"/>
                </a:lnTo>
                <a:lnTo>
                  <a:pt x="108458" y="66528"/>
                </a:lnTo>
                <a:lnTo>
                  <a:pt x="161798" y="35413"/>
                </a:lnTo>
                <a:lnTo>
                  <a:pt x="167405" y="30360"/>
                </a:lnTo>
                <a:lnTo>
                  <a:pt x="170561" y="23760"/>
                </a:lnTo>
                <a:lnTo>
                  <a:pt x="171049" y="16446"/>
                </a:lnTo>
                <a:lnTo>
                  <a:pt x="168655" y="9251"/>
                </a:lnTo>
                <a:lnTo>
                  <a:pt x="163603" y="3643"/>
                </a:lnTo>
                <a:lnTo>
                  <a:pt x="157003" y="488"/>
                </a:lnTo>
                <a:lnTo>
                  <a:pt x="149689" y="0"/>
                </a:lnTo>
                <a:close/>
              </a:path>
              <a:path w="1219834" h="171450">
                <a:moveTo>
                  <a:pt x="108458" y="66528"/>
                </a:moveTo>
                <a:lnTo>
                  <a:pt x="37846" y="66528"/>
                </a:lnTo>
                <a:lnTo>
                  <a:pt x="37846" y="104628"/>
                </a:lnTo>
                <a:lnTo>
                  <a:pt x="108458" y="104628"/>
                </a:lnTo>
                <a:lnTo>
                  <a:pt x="104103" y="102088"/>
                </a:lnTo>
                <a:lnTo>
                  <a:pt x="47498" y="102088"/>
                </a:lnTo>
                <a:lnTo>
                  <a:pt x="47498" y="69068"/>
                </a:lnTo>
                <a:lnTo>
                  <a:pt x="104103" y="69068"/>
                </a:lnTo>
                <a:lnTo>
                  <a:pt x="108458" y="66528"/>
                </a:lnTo>
                <a:close/>
              </a:path>
              <a:path w="1219834" h="171450">
                <a:moveTo>
                  <a:pt x="1219327" y="66528"/>
                </a:moveTo>
                <a:lnTo>
                  <a:pt x="108458" y="66528"/>
                </a:lnTo>
                <a:lnTo>
                  <a:pt x="75800" y="85578"/>
                </a:lnTo>
                <a:lnTo>
                  <a:pt x="108458" y="104628"/>
                </a:lnTo>
                <a:lnTo>
                  <a:pt x="1219327" y="104628"/>
                </a:lnTo>
                <a:lnTo>
                  <a:pt x="1219327" y="66528"/>
                </a:lnTo>
                <a:close/>
              </a:path>
              <a:path w="1219834" h="171450">
                <a:moveTo>
                  <a:pt x="47498" y="69068"/>
                </a:moveTo>
                <a:lnTo>
                  <a:pt x="47498" y="102088"/>
                </a:lnTo>
                <a:lnTo>
                  <a:pt x="75800" y="85578"/>
                </a:lnTo>
                <a:lnTo>
                  <a:pt x="47498" y="69068"/>
                </a:lnTo>
                <a:close/>
              </a:path>
              <a:path w="1219834" h="171450">
                <a:moveTo>
                  <a:pt x="75800" y="85578"/>
                </a:moveTo>
                <a:lnTo>
                  <a:pt x="47498" y="102088"/>
                </a:lnTo>
                <a:lnTo>
                  <a:pt x="104103" y="102088"/>
                </a:lnTo>
                <a:lnTo>
                  <a:pt x="75800" y="85578"/>
                </a:lnTo>
                <a:close/>
              </a:path>
              <a:path w="1219834" h="171450">
                <a:moveTo>
                  <a:pt x="104103" y="69068"/>
                </a:moveTo>
                <a:lnTo>
                  <a:pt x="47498" y="69068"/>
                </a:lnTo>
                <a:lnTo>
                  <a:pt x="75800" y="85578"/>
                </a:lnTo>
                <a:lnTo>
                  <a:pt x="104103" y="69068"/>
                </a:lnTo>
                <a:close/>
              </a:path>
            </a:pathLst>
          </a:custGeom>
          <a:solidFill>
            <a:srgbClr val="FF9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9008364" y="3899915"/>
            <a:ext cx="1473707" cy="42519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9220072" y="4003496"/>
            <a:ext cx="1219835" cy="171450"/>
          </a:xfrm>
          <a:custGeom>
            <a:avLst/>
            <a:gdLst/>
            <a:ahLst/>
            <a:cxnLst/>
            <a:rect l="l" t="t" r="r" b="b"/>
            <a:pathLst>
              <a:path w="1219834" h="171450">
                <a:moveTo>
                  <a:pt x="149689" y="0"/>
                </a:moveTo>
                <a:lnTo>
                  <a:pt x="142494" y="2464"/>
                </a:lnTo>
                <a:lnTo>
                  <a:pt x="0" y="85522"/>
                </a:lnTo>
                <a:lnTo>
                  <a:pt x="142494" y="168707"/>
                </a:lnTo>
                <a:lnTo>
                  <a:pt x="149689" y="171100"/>
                </a:lnTo>
                <a:lnTo>
                  <a:pt x="157003" y="170612"/>
                </a:lnTo>
                <a:lnTo>
                  <a:pt x="163603" y="167457"/>
                </a:lnTo>
                <a:lnTo>
                  <a:pt x="168655" y="161849"/>
                </a:lnTo>
                <a:lnTo>
                  <a:pt x="171049" y="154656"/>
                </a:lnTo>
                <a:lnTo>
                  <a:pt x="170560" y="147355"/>
                </a:lnTo>
                <a:lnTo>
                  <a:pt x="167405" y="140793"/>
                </a:lnTo>
                <a:lnTo>
                  <a:pt x="161798" y="135814"/>
                </a:lnTo>
                <a:lnTo>
                  <a:pt x="108240" y="104572"/>
                </a:lnTo>
                <a:lnTo>
                  <a:pt x="37846" y="104572"/>
                </a:lnTo>
                <a:lnTo>
                  <a:pt x="37846" y="66472"/>
                </a:lnTo>
                <a:lnTo>
                  <a:pt x="108458" y="66472"/>
                </a:lnTo>
                <a:lnTo>
                  <a:pt x="161798" y="35357"/>
                </a:lnTo>
                <a:lnTo>
                  <a:pt x="167405" y="30307"/>
                </a:lnTo>
                <a:lnTo>
                  <a:pt x="170561" y="23721"/>
                </a:lnTo>
                <a:lnTo>
                  <a:pt x="171049" y="16444"/>
                </a:lnTo>
                <a:lnTo>
                  <a:pt x="168655" y="9322"/>
                </a:lnTo>
                <a:lnTo>
                  <a:pt x="163603" y="3643"/>
                </a:lnTo>
                <a:lnTo>
                  <a:pt x="157003" y="464"/>
                </a:lnTo>
                <a:lnTo>
                  <a:pt x="149689" y="0"/>
                </a:lnTo>
                <a:close/>
              </a:path>
              <a:path w="1219834" h="171450">
                <a:moveTo>
                  <a:pt x="108458" y="66472"/>
                </a:moveTo>
                <a:lnTo>
                  <a:pt x="37846" y="66472"/>
                </a:lnTo>
                <a:lnTo>
                  <a:pt x="37846" y="104572"/>
                </a:lnTo>
                <a:lnTo>
                  <a:pt x="108240" y="104572"/>
                </a:lnTo>
                <a:lnTo>
                  <a:pt x="103885" y="102032"/>
                </a:lnTo>
                <a:lnTo>
                  <a:pt x="47498" y="102032"/>
                </a:lnTo>
                <a:lnTo>
                  <a:pt x="47498" y="69139"/>
                </a:lnTo>
                <a:lnTo>
                  <a:pt x="103886" y="69139"/>
                </a:lnTo>
                <a:lnTo>
                  <a:pt x="108458" y="66472"/>
                </a:lnTo>
                <a:close/>
              </a:path>
              <a:path w="1219834" h="171450">
                <a:moveTo>
                  <a:pt x="1219327" y="66472"/>
                </a:moveTo>
                <a:lnTo>
                  <a:pt x="108458" y="66472"/>
                </a:lnTo>
                <a:lnTo>
                  <a:pt x="75692" y="85586"/>
                </a:lnTo>
                <a:lnTo>
                  <a:pt x="108240" y="104572"/>
                </a:lnTo>
                <a:lnTo>
                  <a:pt x="1219327" y="104572"/>
                </a:lnTo>
                <a:lnTo>
                  <a:pt x="1219327" y="66472"/>
                </a:lnTo>
                <a:close/>
              </a:path>
              <a:path w="1219834" h="171450">
                <a:moveTo>
                  <a:pt x="47498" y="69139"/>
                </a:moveTo>
                <a:lnTo>
                  <a:pt x="47498" y="102032"/>
                </a:lnTo>
                <a:lnTo>
                  <a:pt x="75692" y="85586"/>
                </a:lnTo>
                <a:lnTo>
                  <a:pt x="47498" y="69139"/>
                </a:lnTo>
                <a:close/>
              </a:path>
              <a:path w="1219834" h="171450">
                <a:moveTo>
                  <a:pt x="75692" y="85586"/>
                </a:moveTo>
                <a:lnTo>
                  <a:pt x="47498" y="102032"/>
                </a:lnTo>
                <a:lnTo>
                  <a:pt x="103885" y="102032"/>
                </a:lnTo>
                <a:lnTo>
                  <a:pt x="75692" y="85586"/>
                </a:lnTo>
                <a:close/>
              </a:path>
              <a:path w="1219834" h="171450">
                <a:moveTo>
                  <a:pt x="103886" y="69139"/>
                </a:moveTo>
                <a:lnTo>
                  <a:pt x="47498" y="69139"/>
                </a:lnTo>
                <a:lnTo>
                  <a:pt x="75692" y="85586"/>
                </a:lnTo>
                <a:lnTo>
                  <a:pt x="103886" y="69139"/>
                </a:lnTo>
                <a:close/>
              </a:path>
            </a:pathLst>
          </a:custGeom>
          <a:solidFill>
            <a:srgbClr val="FF9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9008364" y="4611623"/>
            <a:ext cx="1473707" cy="42367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9220072" y="4715021"/>
            <a:ext cx="1219835" cy="171450"/>
          </a:xfrm>
          <a:custGeom>
            <a:avLst/>
            <a:gdLst/>
            <a:ahLst/>
            <a:cxnLst/>
            <a:rect l="l" t="t" r="r" b="b"/>
            <a:pathLst>
              <a:path w="1219834" h="171450">
                <a:moveTo>
                  <a:pt x="149689" y="0"/>
                </a:moveTo>
                <a:lnTo>
                  <a:pt x="142494" y="2393"/>
                </a:lnTo>
                <a:lnTo>
                  <a:pt x="0" y="85578"/>
                </a:lnTo>
                <a:lnTo>
                  <a:pt x="142494" y="168763"/>
                </a:lnTo>
                <a:lnTo>
                  <a:pt x="149689" y="171156"/>
                </a:lnTo>
                <a:lnTo>
                  <a:pt x="157003" y="170668"/>
                </a:lnTo>
                <a:lnTo>
                  <a:pt x="163603" y="167513"/>
                </a:lnTo>
                <a:lnTo>
                  <a:pt x="168655" y="161905"/>
                </a:lnTo>
                <a:lnTo>
                  <a:pt x="171049" y="154709"/>
                </a:lnTo>
                <a:lnTo>
                  <a:pt x="170560" y="147395"/>
                </a:lnTo>
                <a:lnTo>
                  <a:pt x="167405" y="140795"/>
                </a:lnTo>
                <a:lnTo>
                  <a:pt x="161798" y="135743"/>
                </a:lnTo>
                <a:lnTo>
                  <a:pt x="108458" y="104628"/>
                </a:lnTo>
                <a:lnTo>
                  <a:pt x="37846" y="104628"/>
                </a:lnTo>
                <a:lnTo>
                  <a:pt x="37846" y="66528"/>
                </a:lnTo>
                <a:lnTo>
                  <a:pt x="108458" y="66528"/>
                </a:lnTo>
                <a:lnTo>
                  <a:pt x="161798" y="35413"/>
                </a:lnTo>
                <a:lnTo>
                  <a:pt x="167405" y="30360"/>
                </a:lnTo>
                <a:lnTo>
                  <a:pt x="170561" y="23760"/>
                </a:lnTo>
                <a:lnTo>
                  <a:pt x="171049" y="16446"/>
                </a:lnTo>
                <a:lnTo>
                  <a:pt x="168655" y="9251"/>
                </a:lnTo>
                <a:lnTo>
                  <a:pt x="163603" y="3643"/>
                </a:lnTo>
                <a:lnTo>
                  <a:pt x="157003" y="488"/>
                </a:lnTo>
                <a:lnTo>
                  <a:pt x="149689" y="0"/>
                </a:lnTo>
                <a:close/>
              </a:path>
              <a:path w="1219834" h="171450">
                <a:moveTo>
                  <a:pt x="108458" y="66528"/>
                </a:moveTo>
                <a:lnTo>
                  <a:pt x="37846" y="66528"/>
                </a:lnTo>
                <a:lnTo>
                  <a:pt x="37846" y="104628"/>
                </a:lnTo>
                <a:lnTo>
                  <a:pt x="108458" y="104628"/>
                </a:lnTo>
                <a:lnTo>
                  <a:pt x="104103" y="102088"/>
                </a:lnTo>
                <a:lnTo>
                  <a:pt x="47498" y="102088"/>
                </a:lnTo>
                <a:lnTo>
                  <a:pt x="47498" y="69068"/>
                </a:lnTo>
                <a:lnTo>
                  <a:pt x="104103" y="69068"/>
                </a:lnTo>
                <a:lnTo>
                  <a:pt x="108458" y="66528"/>
                </a:lnTo>
                <a:close/>
              </a:path>
              <a:path w="1219834" h="171450">
                <a:moveTo>
                  <a:pt x="1219327" y="66528"/>
                </a:moveTo>
                <a:lnTo>
                  <a:pt x="108458" y="66528"/>
                </a:lnTo>
                <a:lnTo>
                  <a:pt x="75800" y="85578"/>
                </a:lnTo>
                <a:lnTo>
                  <a:pt x="108458" y="104628"/>
                </a:lnTo>
                <a:lnTo>
                  <a:pt x="1219327" y="104628"/>
                </a:lnTo>
                <a:lnTo>
                  <a:pt x="1219327" y="66528"/>
                </a:lnTo>
                <a:close/>
              </a:path>
              <a:path w="1219834" h="171450">
                <a:moveTo>
                  <a:pt x="47498" y="69068"/>
                </a:moveTo>
                <a:lnTo>
                  <a:pt x="47498" y="102088"/>
                </a:lnTo>
                <a:lnTo>
                  <a:pt x="75800" y="85578"/>
                </a:lnTo>
                <a:lnTo>
                  <a:pt x="47498" y="69068"/>
                </a:lnTo>
                <a:close/>
              </a:path>
              <a:path w="1219834" h="171450">
                <a:moveTo>
                  <a:pt x="75800" y="85578"/>
                </a:moveTo>
                <a:lnTo>
                  <a:pt x="47498" y="102088"/>
                </a:lnTo>
                <a:lnTo>
                  <a:pt x="104103" y="102088"/>
                </a:lnTo>
                <a:lnTo>
                  <a:pt x="75800" y="85578"/>
                </a:lnTo>
                <a:close/>
              </a:path>
              <a:path w="1219834" h="171450">
                <a:moveTo>
                  <a:pt x="104103" y="69068"/>
                </a:moveTo>
                <a:lnTo>
                  <a:pt x="47498" y="69068"/>
                </a:lnTo>
                <a:lnTo>
                  <a:pt x="75800" y="85578"/>
                </a:lnTo>
                <a:lnTo>
                  <a:pt x="104103" y="69068"/>
                </a:lnTo>
                <a:close/>
              </a:path>
            </a:pathLst>
          </a:custGeom>
          <a:solidFill>
            <a:srgbClr val="FF96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97552" y="1421891"/>
            <a:ext cx="7075932" cy="4596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0219" y="1042161"/>
            <a:ext cx="3208655" cy="43624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 b="0">
                <a:solidFill>
                  <a:srgbClr val="005242"/>
                </a:solidFill>
                <a:latin typeface="Segoe UI"/>
                <a:cs typeface="Segoe UI"/>
              </a:rPr>
              <a:t>Định dạng </a:t>
            </a:r>
            <a:r>
              <a:rPr dirty="0" sz="2800" spc="-10" b="0">
                <a:solidFill>
                  <a:srgbClr val="005242"/>
                </a:solidFill>
                <a:latin typeface="Segoe UI"/>
                <a:cs typeface="Segoe UI"/>
              </a:rPr>
              <a:t>liên</a:t>
            </a:r>
            <a:r>
              <a:rPr dirty="0" sz="2800" spc="-25" b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 b="0">
                <a:solidFill>
                  <a:srgbClr val="005242"/>
                </a:solidFill>
                <a:latin typeface="Segoe UI"/>
                <a:cs typeface="Segoe UI"/>
              </a:rPr>
              <a:t>kết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8200" y="3962400"/>
            <a:ext cx="6943725" cy="1790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35251"/>
            <a:ext cx="854963" cy="1231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93547" y="1778507"/>
            <a:ext cx="1478280" cy="996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10411" y="1635251"/>
            <a:ext cx="883919" cy="1231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32916" y="1778507"/>
            <a:ext cx="2410968" cy="9966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982467" y="1635251"/>
            <a:ext cx="882395" cy="12313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1470" y="1799463"/>
            <a:ext cx="3211195" cy="67754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 spc="5">
                <a:solidFill>
                  <a:srgbClr val="FFFFFF"/>
                </a:solidFill>
              </a:rPr>
              <a:t>T</a:t>
            </a:r>
            <a:r>
              <a:rPr dirty="0" sz="3500" spc="5">
                <a:solidFill>
                  <a:srgbClr val="FFFFFF"/>
                </a:solidFill>
              </a:rPr>
              <a:t>RẮC</a:t>
            </a:r>
            <a:r>
              <a:rPr dirty="0" sz="3500" spc="190">
                <a:solidFill>
                  <a:srgbClr val="FFFFFF"/>
                </a:solidFill>
              </a:rPr>
              <a:t> </a:t>
            </a:r>
            <a:r>
              <a:rPr dirty="0" sz="3500" spc="5">
                <a:solidFill>
                  <a:srgbClr val="FFFFFF"/>
                </a:solidFill>
              </a:rPr>
              <a:t>NGHIỆM</a:t>
            </a:r>
            <a:endParaRPr sz="3500"/>
          </a:p>
        </p:txBody>
      </p:sp>
      <p:sp>
        <p:nvSpPr>
          <p:cNvPr id="8" name="object 8"/>
          <p:cNvSpPr/>
          <p:nvPr/>
        </p:nvSpPr>
        <p:spPr>
          <a:xfrm>
            <a:off x="8544941" y="3200430"/>
            <a:ext cx="3647058" cy="36470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35251"/>
            <a:ext cx="803148" cy="1231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1731" y="1778507"/>
            <a:ext cx="1493520" cy="996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73836" y="1635251"/>
            <a:ext cx="882396" cy="1231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94816" y="1778507"/>
            <a:ext cx="1534668" cy="9966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068067" y="1635251"/>
            <a:ext cx="883919" cy="12313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290572" y="1778507"/>
            <a:ext cx="2221992" cy="9966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851147" y="1635251"/>
            <a:ext cx="885444" cy="12313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008120" y="1635251"/>
            <a:ext cx="1705355" cy="12313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85003" y="1635251"/>
            <a:ext cx="882396" cy="12313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31470" y="1799463"/>
            <a:ext cx="5212080" cy="67754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 spc="-15">
                <a:solidFill>
                  <a:srgbClr val="FFFFFF"/>
                </a:solidFill>
              </a:rPr>
              <a:t>L</a:t>
            </a:r>
            <a:r>
              <a:rPr dirty="0" sz="3500" spc="-15">
                <a:solidFill>
                  <a:srgbClr val="FFFFFF"/>
                </a:solidFill>
              </a:rPr>
              <a:t>UẬT </a:t>
            </a:r>
            <a:r>
              <a:rPr dirty="0" sz="3500" spc="10">
                <a:solidFill>
                  <a:srgbClr val="FFFFFF"/>
                </a:solidFill>
              </a:rPr>
              <a:t>NẠP </a:t>
            </a:r>
            <a:r>
              <a:rPr dirty="0" sz="3500" spc="5">
                <a:solidFill>
                  <a:srgbClr val="FFFFFF"/>
                </a:solidFill>
              </a:rPr>
              <a:t>CHỒNG</a:t>
            </a:r>
            <a:r>
              <a:rPr dirty="0" sz="3500" spc="715">
                <a:solidFill>
                  <a:srgbClr val="FFFFFF"/>
                </a:solidFill>
              </a:rPr>
              <a:t> </a:t>
            </a:r>
            <a:r>
              <a:rPr dirty="0" sz="4400" spc="-5">
                <a:solidFill>
                  <a:srgbClr val="FFFFFF"/>
                </a:solidFill>
              </a:rPr>
              <a:t>CSS</a:t>
            </a:r>
            <a:endParaRPr sz="4400"/>
          </a:p>
        </p:txBody>
      </p:sp>
      <p:sp>
        <p:nvSpPr>
          <p:cNvPr id="12" name="object 12"/>
          <p:cNvSpPr/>
          <p:nvPr/>
        </p:nvSpPr>
        <p:spPr>
          <a:xfrm>
            <a:off x="9878441" y="1501139"/>
            <a:ext cx="2313558" cy="535685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74484" y="4464684"/>
            <a:ext cx="183515" cy="183515"/>
          </a:xfrm>
          <a:custGeom>
            <a:avLst/>
            <a:gdLst/>
            <a:ahLst/>
            <a:cxnLst/>
            <a:rect l="l" t="t" r="r" b="b"/>
            <a:pathLst>
              <a:path w="183515" h="183514">
                <a:moveTo>
                  <a:pt x="183515" y="0"/>
                </a:moveTo>
                <a:lnTo>
                  <a:pt x="36703" y="36702"/>
                </a:lnTo>
                <a:lnTo>
                  <a:pt x="0" y="183514"/>
                </a:lnTo>
                <a:lnTo>
                  <a:pt x="183515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1000" y="1012189"/>
            <a:ext cx="6477000" cy="3636010"/>
          </a:xfrm>
          <a:custGeom>
            <a:avLst/>
            <a:gdLst/>
            <a:ahLst/>
            <a:cxnLst/>
            <a:rect l="l" t="t" r="r" b="b"/>
            <a:pathLst>
              <a:path w="6477000" h="3636010">
                <a:moveTo>
                  <a:pt x="6293484" y="3636010"/>
                </a:moveTo>
                <a:lnTo>
                  <a:pt x="6330188" y="3489198"/>
                </a:lnTo>
                <a:lnTo>
                  <a:pt x="6477000" y="3452495"/>
                </a:lnTo>
                <a:lnTo>
                  <a:pt x="6293484" y="3636010"/>
                </a:lnTo>
                <a:lnTo>
                  <a:pt x="0" y="3636010"/>
                </a:lnTo>
                <a:lnTo>
                  <a:pt x="0" y="0"/>
                </a:lnTo>
                <a:lnTo>
                  <a:pt x="6477000" y="0"/>
                </a:lnTo>
                <a:lnTo>
                  <a:pt x="6477000" y="3452495"/>
                </a:lnTo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8120" y="109728"/>
            <a:ext cx="807720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8159" y="213359"/>
            <a:ext cx="923544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54024" y="109728"/>
            <a:ext cx="650748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17091" y="213359"/>
            <a:ext cx="850391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479803" y="109728"/>
            <a:ext cx="650747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42872" y="213359"/>
            <a:ext cx="1104900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260092" y="109728"/>
            <a:ext cx="649224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421635" y="213359"/>
            <a:ext cx="1022603" cy="7315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956560" y="109728"/>
            <a:ext cx="649224" cy="9022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118104" y="213359"/>
            <a:ext cx="1252728" cy="7315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883152" y="109728"/>
            <a:ext cx="650748" cy="9022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046220" y="213359"/>
            <a:ext cx="1123188" cy="73152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681728" y="109728"/>
            <a:ext cx="650748" cy="9022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844796" y="213359"/>
            <a:ext cx="1623060" cy="73152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980176" y="109728"/>
            <a:ext cx="652272" cy="90220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096000" y="109728"/>
            <a:ext cx="1248155" cy="9022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807707" y="109728"/>
            <a:ext cx="649224" cy="9022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/>
              <a:t>V</a:t>
            </a:r>
            <a:r>
              <a:rPr dirty="0"/>
              <a:t>ẤN ĐỀ CỦA QUI </a:t>
            </a:r>
            <a:r>
              <a:rPr dirty="0" spc="-10"/>
              <a:t>LUẬT </a:t>
            </a:r>
            <a:r>
              <a:rPr dirty="0"/>
              <a:t>NẠP CHỒNG </a:t>
            </a:r>
            <a:r>
              <a:rPr dirty="0" spc="620"/>
              <a:t> </a:t>
            </a:r>
            <a:r>
              <a:rPr dirty="0" sz="3200"/>
              <a:t>CSS</a:t>
            </a:r>
            <a:endParaRPr sz="3200"/>
          </a:p>
        </p:txBody>
      </p:sp>
      <p:sp>
        <p:nvSpPr>
          <p:cNvPr id="22" name="object 22"/>
          <p:cNvSpPr txBox="1"/>
          <p:nvPr/>
        </p:nvSpPr>
        <p:spPr>
          <a:xfrm>
            <a:off x="438099" y="4701794"/>
            <a:ext cx="6227445" cy="802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marR="5080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600">
                <a:solidFill>
                  <a:srgbClr val="005242"/>
                </a:solidFill>
                <a:latin typeface="Segoe UI"/>
                <a:cs typeface="Segoe UI"/>
              </a:rPr>
              <a:t>Thẻ &lt;h1&gt; được chọn bởi 4 </a:t>
            </a:r>
            <a:r>
              <a:rPr dirty="0" sz="2600" spc="-30">
                <a:solidFill>
                  <a:srgbClr val="005242"/>
                </a:solidFill>
                <a:latin typeface="Segoe UI"/>
                <a:cs typeface="Segoe UI"/>
              </a:rPr>
              <a:t>selector.</a:t>
            </a:r>
            <a:r>
              <a:rPr dirty="0" sz="2600" spc="-14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600">
                <a:solidFill>
                  <a:srgbClr val="005242"/>
                </a:solidFill>
                <a:latin typeface="Segoe UI"/>
                <a:cs typeface="Segoe UI"/>
              </a:rPr>
              <a:t>Hợp  tất </a:t>
            </a:r>
            <a:r>
              <a:rPr dirty="0" sz="2600" spc="-5">
                <a:solidFill>
                  <a:srgbClr val="005242"/>
                </a:solidFill>
                <a:latin typeface="Segoe UI"/>
                <a:cs typeface="Segoe UI"/>
              </a:rPr>
              <a:t>cả CSS </a:t>
            </a:r>
            <a:r>
              <a:rPr dirty="0" sz="2600">
                <a:solidFill>
                  <a:srgbClr val="005242"/>
                </a:solidFill>
                <a:latin typeface="Segoe UI"/>
                <a:cs typeface="Segoe UI"/>
              </a:rPr>
              <a:t>lại sẽ </a:t>
            </a:r>
            <a:r>
              <a:rPr dirty="0" sz="2600" spc="-5">
                <a:solidFill>
                  <a:srgbClr val="005242"/>
                </a:solidFill>
                <a:latin typeface="Segoe UI"/>
                <a:cs typeface="Segoe UI"/>
              </a:rPr>
              <a:t>có </a:t>
            </a:r>
            <a:r>
              <a:rPr dirty="0" sz="2600">
                <a:solidFill>
                  <a:srgbClr val="005242"/>
                </a:solidFill>
                <a:latin typeface="Segoe UI"/>
                <a:cs typeface="Segoe UI"/>
              </a:rPr>
              <a:t>2 thuộc tính</a:t>
            </a:r>
            <a:r>
              <a:rPr dirty="0" sz="2600" spc="-8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600" spc="-5">
                <a:solidFill>
                  <a:srgbClr val="005242"/>
                </a:solidFill>
                <a:latin typeface="Segoe UI"/>
                <a:cs typeface="Segoe UI"/>
              </a:rPr>
              <a:t>CSS</a:t>
            </a:r>
            <a:endParaRPr sz="2600">
              <a:latin typeface="Segoe UI"/>
              <a:cs typeface="Segoe U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47471" y="5563616"/>
            <a:ext cx="3588385" cy="7473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dirty="0" sz="2200" spc="-10" b="1">
                <a:solidFill>
                  <a:srgbClr val="FF6300"/>
                </a:solidFill>
                <a:latin typeface="Segoe UI"/>
                <a:cs typeface="Segoe UI"/>
              </a:rPr>
              <a:t>font-variant</a:t>
            </a:r>
            <a:r>
              <a:rPr dirty="0" sz="2200" spc="-10">
                <a:latin typeface="Segoe UI"/>
                <a:cs typeface="Segoe UI"/>
              </a:rPr>
              <a:t>: </a:t>
            </a:r>
            <a:r>
              <a:rPr dirty="0" sz="2200" spc="-5">
                <a:latin typeface="Segoe UI"/>
                <a:cs typeface="Segoe UI"/>
              </a:rPr>
              <a:t>không</a:t>
            </a:r>
            <a:r>
              <a:rPr dirty="0" sz="2200" spc="-35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trùng</a:t>
            </a:r>
            <a:endParaRPr sz="22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525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dirty="0" sz="2200" spc="-5" b="1">
                <a:solidFill>
                  <a:srgbClr val="FF6300"/>
                </a:solidFill>
                <a:latin typeface="Segoe UI"/>
                <a:cs typeface="Segoe UI"/>
              </a:rPr>
              <a:t>color</a:t>
            </a:r>
            <a:r>
              <a:rPr dirty="0" sz="2200" spc="-5">
                <a:latin typeface="Segoe UI"/>
                <a:cs typeface="Segoe UI"/>
              </a:rPr>
              <a:t>: trùng</a:t>
            </a:r>
            <a:r>
              <a:rPr dirty="0" sz="2200" spc="-3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nhau</a:t>
            </a:r>
            <a:endParaRPr sz="2200">
              <a:latin typeface="Segoe UI"/>
              <a:cs typeface="Segoe U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162800" y="4191000"/>
            <a:ext cx="4419600" cy="23622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32434" y="1447800"/>
            <a:ext cx="6174105" cy="294322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020050" y="1012189"/>
            <a:ext cx="2952750" cy="282892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828800" y="1006094"/>
            <a:ext cx="6193155" cy="1763395"/>
          </a:xfrm>
          <a:custGeom>
            <a:avLst/>
            <a:gdLst/>
            <a:ahLst/>
            <a:cxnLst/>
            <a:rect l="l" t="t" r="r" b="b"/>
            <a:pathLst>
              <a:path w="6193155" h="1763395">
                <a:moveTo>
                  <a:pt x="75437" y="1663445"/>
                </a:moveTo>
                <a:lnTo>
                  <a:pt x="71374" y="1663445"/>
                </a:lnTo>
                <a:lnTo>
                  <a:pt x="68961" y="1665985"/>
                </a:lnTo>
                <a:lnTo>
                  <a:pt x="0" y="1737105"/>
                </a:lnTo>
                <a:lnTo>
                  <a:pt x="99313" y="1763014"/>
                </a:lnTo>
                <a:lnTo>
                  <a:pt x="102743" y="1760981"/>
                </a:lnTo>
                <a:lnTo>
                  <a:pt x="103631" y="1757552"/>
                </a:lnTo>
                <a:lnTo>
                  <a:pt x="104520" y="1754251"/>
                </a:lnTo>
                <a:lnTo>
                  <a:pt x="102488" y="1750694"/>
                </a:lnTo>
                <a:lnTo>
                  <a:pt x="60541" y="1739772"/>
                </a:lnTo>
                <a:lnTo>
                  <a:pt x="13843" y="1739772"/>
                </a:lnTo>
                <a:lnTo>
                  <a:pt x="10413" y="1727580"/>
                </a:lnTo>
                <a:lnTo>
                  <a:pt x="33025" y="1721259"/>
                </a:lnTo>
                <a:lnTo>
                  <a:pt x="78105" y="1674876"/>
                </a:lnTo>
                <a:lnTo>
                  <a:pt x="80518" y="1672335"/>
                </a:lnTo>
                <a:lnTo>
                  <a:pt x="80518" y="1668271"/>
                </a:lnTo>
                <a:lnTo>
                  <a:pt x="75437" y="1663445"/>
                </a:lnTo>
                <a:close/>
              </a:path>
              <a:path w="6193155" h="1763395">
                <a:moveTo>
                  <a:pt x="33025" y="1721259"/>
                </a:moveTo>
                <a:lnTo>
                  <a:pt x="10413" y="1727580"/>
                </a:lnTo>
                <a:lnTo>
                  <a:pt x="13843" y="1739772"/>
                </a:lnTo>
                <a:lnTo>
                  <a:pt x="19748" y="1738121"/>
                </a:lnTo>
                <a:lnTo>
                  <a:pt x="16637" y="1738121"/>
                </a:lnTo>
                <a:lnTo>
                  <a:pt x="13716" y="1727580"/>
                </a:lnTo>
                <a:lnTo>
                  <a:pt x="26881" y="1727580"/>
                </a:lnTo>
                <a:lnTo>
                  <a:pt x="33025" y="1721259"/>
                </a:lnTo>
                <a:close/>
              </a:path>
              <a:path w="6193155" h="1763395">
                <a:moveTo>
                  <a:pt x="36361" y="1733477"/>
                </a:moveTo>
                <a:lnTo>
                  <a:pt x="13843" y="1739772"/>
                </a:lnTo>
                <a:lnTo>
                  <a:pt x="60541" y="1739772"/>
                </a:lnTo>
                <a:lnTo>
                  <a:pt x="36361" y="1733477"/>
                </a:lnTo>
                <a:close/>
              </a:path>
              <a:path w="6193155" h="1763395">
                <a:moveTo>
                  <a:pt x="13716" y="1727580"/>
                </a:moveTo>
                <a:lnTo>
                  <a:pt x="16637" y="1738121"/>
                </a:lnTo>
                <a:lnTo>
                  <a:pt x="24222" y="1730316"/>
                </a:lnTo>
                <a:lnTo>
                  <a:pt x="13716" y="1727580"/>
                </a:lnTo>
                <a:close/>
              </a:path>
              <a:path w="6193155" h="1763395">
                <a:moveTo>
                  <a:pt x="24222" y="1730316"/>
                </a:moveTo>
                <a:lnTo>
                  <a:pt x="16637" y="1738121"/>
                </a:lnTo>
                <a:lnTo>
                  <a:pt x="19748" y="1738121"/>
                </a:lnTo>
                <a:lnTo>
                  <a:pt x="36361" y="1733477"/>
                </a:lnTo>
                <a:lnTo>
                  <a:pt x="24222" y="1730316"/>
                </a:lnTo>
                <a:close/>
              </a:path>
              <a:path w="6193155" h="1763395">
                <a:moveTo>
                  <a:pt x="6189599" y="0"/>
                </a:moveTo>
                <a:lnTo>
                  <a:pt x="33025" y="1721259"/>
                </a:lnTo>
                <a:lnTo>
                  <a:pt x="24222" y="1730316"/>
                </a:lnTo>
                <a:lnTo>
                  <a:pt x="36361" y="1733477"/>
                </a:lnTo>
                <a:lnTo>
                  <a:pt x="6192901" y="12191"/>
                </a:lnTo>
                <a:lnTo>
                  <a:pt x="6189599" y="0"/>
                </a:lnTo>
                <a:close/>
              </a:path>
              <a:path w="6193155" h="1763395">
                <a:moveTo>
                  <a:pt x="26881" y="1727580"/>
                </a:moveTo>
                <a:lnTo>
                  <a:pt x="13716" y="1727580"/>
                </a:lnTo>
                <a:lnTo>
                  <a:pt x="24222" y="1730316"/>
                </a:lnTo>
                <a:lnTo>
                  <a:pt x="26881" y="1727580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828800" y="2707767"/>
            <a:ext cx="6192520" cy="1139825"/>
          </a:xfrm>
          <a:custGeom>
            <a:avLst/>
            <a:gdLst/>
            <a:ahLst/>
            <a:cxnLst/>
            <a:rect l="l" t="t" r="r" b="b"/>
            <a:pathLst>
              <a:path w="6192520" h="1139825">
                <a:moveTo>
                  <a:pt x="36627" y="35454"/>
                </a:moveTo>
                <a:lnTo>
                  <a:pt x="24792" y="39811"/>
                </a:lnTo>
                <a:lnTo>
                  <a:pt x="34479" y="48051"/>
                </a:lnTo>
                <a:lnTo>
                  <a:pt x="6190107" y="1139571"/>
                </a:lnTo>
                <a:lnTo>
                  <a:pt x="6192393" y="1127125"/>
                </a:lnTo>
                <a:lnTo>
                  <a:pt x="36627" y="35454"/>
                </a:lnTo>
                <a:close/>
              </a:path>
              <a:path w="6192520" h="1139825">
                <a:moveTo>
                  <a:pt x="96266" y="0"/>
                </a:moveTo>
                <a:lnTo>
                  <a:pt x="92963" y="1143"/>
                </a:lnTo>
                <a:lnTo>
                  <a:pt x="0" y="35433"/>
                </a:lnTo>
                <a:lnTo>
                  <a:pt x="78231" y="101854"/>
                </a:lnTo>
                <a:lnTo>
                  <a:pt x="82168" y="101473"/>
                </a:lnTo>
                <a:lnTo>
                  <a:pt x="86741" y="96138"/>
                </a:lnTo>
                <a:lnTo>
                  <a:pt x="86487" y="92075"/>
                </a:lnTo>
                <a:lnTo>
                  <a:pt x="83693" y="89916"/>
                </a:lnTo>
                <a:lnTo>
                  <a:pt x="34479" y="48051"/>
                </a:lnTo>
                <a:lnTo>
                  <a:pt x="11302" y="43942"/>
                </a:lnTo>
                <a:lnTo>
                  <a:pt x="13588" y="31369"/>
                </a:lnTo>
                <a:lnTo>
                  <a:pt x="47726" y="31369"/>
                </a:lnTo>
                <a:lnTo>
                  <a:pt x="97408" y="13081"/>
                </a:lnTo>
                <a:lnTo>
                  <a:pt x="100711" y="11937"/>
                </a:lnTo>
                <a:lnTo>
                  <a:pt x="102362" y="8255"/>
                </a:lnTo>
                <a:lnTo>
                  <a:pt x="101092" y="4953"/>
                </a:lnTo>
                <a:lnTo>
                  <a:pt x="99949" y="1650"/>
                </a:lnTo>
                <a:lnTo>
                  <a:pt x="96266" y="0"/>
                </a:lnTo>
                <a:close/>
              </a:path>
              <a:path w="6192520" h="1139825">
                <a:moveTo>
                  <a:pt x="13588" y="31369"/>
                </a:moveTo>
                <a:lnTo>
                  <a:pt x="11302" y="43942"/>
                </a:lnTo>
                <a:lnTo>
                  <a:pt x="34479" y="48051"/>
                </a:lnTo>
                <a:lnTo>
                  <a:pt x="29200" y="43561"/>
                </a:lnTo>
                <a:lnTo>
                  <a:pt x="14605" y="43561"/>
                </a:lnTo>
                <a:lnTo>
                  <a:pt x="16510" y="32766"/>
                </a:lnTo>
                <a:lnTo>
                  <a:pt x="21466" y="32766"/>
                </a:lnTo>
                <a:lnTo>
                  <a:pt x="13588" y="31369"/>
                </a:lnTo>
                <a:close/>
              </a:path>
              <a:path w="6192520" h="1139825">
                <a:moveTo>
                  <a:pt x="16510" y="32766"/>
                </a:moveTo>
                <a:lnTo>
                  <a:pt x="14605" y="43561"/>
                </a:lnTo>
                <a:lnTo>
                  <a:pt x="24792" y="39811"/>
                </a:lnTo>
                <a:lnTo>
                  <a:pt x="16510" y="32766"/>
                </a:lnTo>
                <a:close/>
              </a:path>
              <a:path w="6192520" h="1139825">
                <a:moveTo>
                  <a:pt x="24792" y="39811"/>
                </a:moveTo>
                <a:lnTo>
                  <a:pt x="14605" y="43561"/>
                </a:lnTo>
                <a:lnTo>
                  <a:pt x="29200" y="43561"/>
                </a:lnTo>
                <a:lnTo>
                  <a:pt x="24792" y="39811"/>
                </a:lnTo>
                <a:close/>
              </a:path>
              <a:path w="6192520" h="1139825">
                <a:moveTo>
                  <a:pt x="21466" y="32766"/>
                </a:moveTo>
                <a:lnTo>
                  <a:pt x="16510" y="32766"/>
                </a:lnTo>
                <a:lnTo>
                  <a:pt x="24792" y="39811"/>
                </a:lnTo>
                <a:lnTo>
                  <a:pt x="36627" y="35454"/>
                </a:lnTo>
                <a:lnTo>
                  <a:pt x="21466" y="32766"/>
                </a:lnTo>
                <a:close/>
              </a:path>
              <a:path w="6192520" h="1139825">
                <a:moveTo>
                  <a:pt x="47726" y="31369"/>
                </a:moveTo>
                <a:lnTo>
                  <a:pt x="13588" y="31369"/>
                </a:lnTo>
                <a:lnTo>
                  <a:pt x="36627" y="35454"/>
                </a:lnTo>
                <a:lnTo>
                  <a:pt x="47726" y="31369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839200" y="4624070"/>
            <a:ext cx="2743200" cy="1019810"/>
          </a:xfrm>
          <a:custGeom>
            <a:avLst/>
            <a:gdLst/>
            <a:ahLst/>
            <a:cxnLst/>
            <a:rect l="l" t="t" r="r" b="b"/>
            <a:pathLst>
              <a:path w="2743200" h="1019810">
                <a:moveTo>
                  <a:pt x="1143000" y="728725"/>
                </a:moveTo>
                <a:lnTo>
                  <a:pt x="457200" y="728725"/>
                </a:lnTo>
                <a:lnTo>
                  <a:pt x="104648" y="1019606"/>
                </a:lnTo>
                <a:lnTo>
                  <a:pt x="1143000" y="728725"/>
                </a:lnTo>
                <a:close/>
              </a:path>
              <a:path w="2743200" h="1019810">
                <a:moveTo>
                  <a:pt x="2621788" y="0"/>
                </a:moveTo>
                <a:lnTo>
                  <a:pt x="121411" y="0"/>
                </a:lnTo>
                <a:lnTo>
                  <a:pt x="74152" y="9560"/>
                </a:lnTo>
                <a:lnTo>
                  <a:pt x="35560" y="35623"/>
                </a:lnTo>
                <a:lnTo>
                  <a:pt x="9540" y="74259"/>
                </a:lnTo>
                <a:lnTo>
                  <a:pt x="0" y="121538"/>
                </a:lnTo>
                <a:lnTo>
                  <a:pt x="0" y="607313"/>
                </a:lnTo>
                <a:lnTo>
                  <a:pt x="9540" y="654573"/>
                </a:lnTo>
                <a:lnTo>
                  <a:pt x="35560" y="693165"/>
                </a:lnTo>
                <a:lnTo>
                  <a:pt x="74152" y="719185"/>
                </a:lnTo>
                <a:lnTo>
                  <a:pt x="121411" y="728725"/>
                </a:lnTo>
                <a:lnTo>
                  <a:pt x="2621788" y="728725"/>
                </a:lnTo>
                <a:lnTo>
                  <a:pt x="2669047" y="719185"/>
                </a:lnTo>
                <a:lnTo>
                  <a:pt x="2707639" y="693165"/>
                </a:lnTo>
                <a:lnTo>
                  <a:pt x="2733659" y="654573"/>
                </a:lnTo>
                <a:lnTo>
                  <a:pt x="2743200" y="607313"/>
                </a:lnTo>
                <a:lnTo>
                  <a:pt x="2743200" y="121538"/>
                </a:lnTo>
                <a:lnTo>
                  <a:pt x="2733659" y="74259"/>
                </a:lnTo>
                <a:lnTo>
                  <a:pt x="2707639" y="35623"/>
                </a:lnTo>
                <a:lnTo>
                  <a:pt x="2669047" y="9560"/>
                </a:lnTo>
                <a:lnTo>
                  <a:pt x="26217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839200" y="4624070"/>
            <a:ext cx="2743200" cy="1019810"/>
          </a:xfrm>
          <a:custGeom>
            <a:avLst/>
            <a:gdLst/>
            <a:ahLst/>
            <a:cxnLst/>
            <a:rect l="l" t="t" r="r" b="b"/>
            <a:pathLst>
              <a:path w="2743200" h="1019810">
                <a:moveTo>
                  <a:pt x="0" y="121538"/>
                </a:moveTo>
                <a:lnTo>
                  <a:pt x="9540" y="74259"/>
                </a:lnTo>
                <a:lnTo>
                  <a:pt x="35560" y="35623"/>
                </a:lnTo>
                <a:lnTo>
                  <a:pt x="74152" y="9560"/>
                </a:lnTo>
                <a:lnTo>
                  <a:pt x="121411" y="0"/>
                </a:lnTo>
                <a:lnTo>
                  <a:pt x="457200" y="0"/>
                </a:lnTo>
                <a:lnTo>
                  <a:pt x="1143000" y="0"/>
                </a:lnTo>
                <a:lnTo>
                  <a:pt x="2621788" y="0"/>
                </a:lnTo>
                <a:lnTo>
                  <a:pt x="2669047" y="9560"/>
                </a:lnTo>
                <a:lnTo>
                  <a:pt x="2707639" y="35623"/>
                </a:lnTo>
                <a:lnTo>
                  <a:pt x="2733659" y="74259"/>
                </a:lnTo>
                <a:lnTo>
                  <a:pt x="2743200" y="121538"/>
                </a:lnTo>
                <a:lnTo>
                  <a:pt x="2743200" y="425068"/>
                </a:lnTo>
                <a:lnTo>
                  <a:pt x="2743200" y="607313"/>
                </a:lnTo>
                <a:lnTo>
                  <a:pt x="2733659" y="654573"/>
                </a:lnTo>
                <a:lnTo>
                  <a:pt x="2707639" y="693165"/>
                </a:lnTo>
                <a:lnTo>
                  <a:pt x="2669047" y="719185"/>
                </a:lnTo>
                <a:lnTo>
                  <a:pt x="2621788" y="728725"/>
                </a:lnTo>
                <a:lnTo>
                  <a:pt x="1143000" y="728725"/>
                </a:lnTo>
                <a:lnTo>
                  <a:pt x="104648" y="1019606"/>
                </a:lnTo>
                <a:lnTo>
                  <a:pt x="457200" y="728725"/>
                </a:lnTo>
                <a:lnTo>
                  <a:pt x="121411" y="728725"/>
                </a:lnTo>
                <a:lnTo>
                  <a:pt x="74152" y="719185"/>
                </a:lnTo>
                <a:lnTo>
                  <a:pt x="35560" y="693165"/>
                </a:lnTo>
                <a:lnTo>
                  <a:pt x="9540" y="654573"/>
                </a:lnTo>
                <a:lnTo>
                  <a:pt x="0" y="607313"/>
                </a:lnTo>
                <a:lnTo>
                  <a:pt x="0" y="425068"/>
                </a:lnTo>
                <a:lnTo>
                  <a:pt x="0" y="121538"/>
                </a:lnTo>
                <a:close/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8954769" y="4700016"/>
            <a:ext cx="2324735" cy="5727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1800" spc="-10" b="1">
                <a:latin typeface="Calibri"/>
                <a:cs typeface="Calibri"/>
              </a:rPr>
              <a:t>font-variant:</a:t>
            </a:r>
            <a:r>
              <a:rPr dirty="0" sz="1800" spc="-50" b="1"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FF6300"/>
                </a:solidFill>
                <a:latin typeface="Calibri"/>
                <a:cs typeface="Calibri"/>
              </a:rPr>
              <a:t>small-caps</a:t>
            </a:r>
            <a:r>
              <a:rPr dirty="0" sz="1800" spc="-5" b="1">
                <a:latin typeface="Calibri"/>
                <a:cs typeface="Calibri"/>
              </a:rPr>
              <a:t>;  color:</a:t>
            </a:r>
            <a:r>
              <a:rPr dirty="0" sz="1800" spc="-90" b="1"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FF6300"/>
                </a:solidFill>
                <a:latin typeface="Calibri"/>
                <a:cs typeface="Calibri"/>
              </a:rPr>
              <a:t>brown</a:t>
            </a:r>
            <a:r>
              <a:rPr dirty="0" sz="1800" spc="-5" b="1">
                <a:latin typeface="Calibri"/>
                <a:cs typeface="Calibri"/>
              </a:rPr>
              <a:t>;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0242931" y="3515522"/>
            <a:ext cx="1454150" cy="1188720"/>
          </a:xfrm>
          <a:custGeom>
            <a:avLst/>
            <a:gdLst/>
            <a:ahLst/>
            <a:cxnLst/>
            <a:rect l="l" t="t" r="r" b="b"/>
            <a:pathLst>
              <a:path w="1454150" h="1188720">
                <a:moveTo>
                  <a:pt x="752149" y="0"/>
                </a:moveTo>
                <a:lnTo>
                  <a:pt x="701627" y="139"/>
                </a:lnTo>
                <a:lnTo>
                  <a:pt x="651241" y="2466"/>
                </a:lnTo>
                <a:lnTo>
                  <a:pt x="601189" y="6975"/>
                </a:lnTo>
                <a:lnTo>
                  <a:pt x="551669" y="13663"/>
                </a:lnTo>
                <a:lnTo>
                  <a:pt x="502878" y="22524"/>
                </a:lnTo>
                <a:lnTo>
                  <a:pt x="455014" y="33554"/>
                </a:lnTo>
                <a:lnTo>
                  <a:pt x="408275" y="46747"/>
                </a:lnTo>
                <a:lnTo>
                  <a:pt x="362859" y="62098"/>
                </a:lnTo>
                <a:lnTo>
                  <a:pt x="318963" y="79604"/>
                </a:lnTo>
                <a:lnTo>
                  <a:pt x="276785" y="99259"/>
                </a:lnTo>
                <a:lnTo>
                  <a:pt x="236522" y="121059"/>
                </a:lnTo>
                <a:lnTo>
                  <a:pt x="198374" y="144998"/>
                </a:lnTo>
                <a:lnTo>
                  <a:pt x="157923" y="174757"/>
                </a:lnTo>
                <a:lnTo>
                  <a:pt x="122269" y="206034"/>
                </a:lnTo>
                <a:lnTo>
                  <a:pt x="91400" y="238636"/>
                </a:lnTo>
                <a:lnTo>
                  <a:pt x="65303" y="272372"/>
                </a:lnTo>
                <a:lnTo>
                  <a:pt x="43966" y="307050"/>
                </a:lnTo>
                <a:lnTo>
                  <a:pt x="27378" y="342478"/>
                </a:lnTo>
                <a:lnTo>
                  <a:pt x="8399" y="414816"/>
                </a:lnTo>
                <a:lnTo>
                  <a:pt x="5984" y="451342"/>
                </a:lnTo>
                <a:lnTo>
                  <a:pt x="8270" y="487850"/>
                </a:lnTo>
                <a:lnTo>
                  <a:pt x="26894" y="560044"/>
                </a:lnTo>
                <a:lnTo>
                  <a:pt x="43209" y="595346"/>
                </a:lnTo>
                <a:lnTo>
                  <a:pt x="64176" y="629862"/>
                </a:lnTo>
                <a:lnTo>
                  <a:pt x="89784" y="663400"/>
                </a:lnTo>
                <a:lnTo>
                  <a:pt x="120020" y="695769"/>
                </a:lnTo>
                <a:lnTo>
                  <a:pt x="154872" y="726775"/>
                </a:lnTo>
                <a:lnTo>
                  <a:pt x="194329" y="756228"/>
                </a:lnTo>
                <a:lnTo>
                  <a:pt x="238378" y="783935"/>
                </a:lnTo>
                <a:lnTo>
                  <a:pt x="0" y="1188176"/>
                </a:lnTo>
                <a:lnTo>
                  <a:pt x="473201" y="874740"/>
                </a:lnTo>
                <a:lnTo>
                  <a:pt x="985319" y="874740"/>
                </a:lnTo>
                <a:lnTo>
                  <a:pt x="1014018" y="867817"/>
                </a:lnTo>
                <a:lnTo>
                  <a:pt x="1059375" y="854559"/>
                </a:lnTo>
                <a:lnTo>
                  <a:pt x="1103319" y="839310"/>
                </a:lnTo>
                <a:lnTo>
                  <a:pt x="1145669" y="822095"/>
                </a:lnTo>
                <a:lnTo>
                  <a:pt x="1186247" y="802940"/>
                </a:lnTo>
                <a:lnTo>
                  <a:pt x="1224872" y="781872"/>
                </a:lnTo>
                <a:lnTo>
                  <a:pt x="1261364" y="758916"/>
                </a:lnTo>
                <a:lnTo>
                  <a:pt x="1301814" y="729157"/>
                </a:lnTo>
                <a:lnTo>
                  <a:pt x="1337468" y="697881"/>
                </a:lnTo>
                <a:lnTo>
                  <a:pt x="1368337" y="665278"/>
                </a:lnTo>
                <a:lnTo>
                  <a:pt x="1394434" y="631542"/>
                </a:lnTo>
                <a:lnTo>
                  <a:pt x="1415771" y="596864"/>
                </a:lnTo>
                <a:lnTo>
                  <a:pt x="1432359" y="561436"/>
                </a:lnTo>
                <a:lnTo>
                  <a:pt x="1451338" y="489098"/>
                </a:lnTo>
                <a:lnTo>
                  <a:pt x="1453753" y="452572"/>
                </a:lnTo>
                <a:lnTo>
                  <a:pt x="1451467" y="416065"/>
                </a:lnTo>
                <a:lnTo>
                  <a:pt x="1432843" y="343871"/>
                </a:lnTo>
                <a:lnTo>
                  <a:pt x="1416528" y="308569"/>
                </a:lnTo>
                <a:lnTo>
                  <a:pt x="1395561" y="274053"/>
                </a:lnTo>
                <a:lnTo>
                  <a:pt x="1369953" y="240514"/>
                </a:lnTo>
                <a:lnTo>
                  <a:pt x="1339717" y="208146"/>
                </a:lnTo>
                <a:lnTo>
                  <a:pt x="1304865" y="177139"/>
                </a:lnTo>
                <a:lnTo>
                  <a:pt x="1265408" y="147686"/>
                </a:lnTo>
                <a:lnTo>
                  <a:pt x="1221359" y="119979"/>
                </a:lnTo>
                <a:lnTo>
                  <a:pt x="1180350" y="97979"/>
                </a:lnTo>
                <a:lnTo>
                  <a:pt x="1137500" y="78214"/>
                </a:lnTo>
                <a:lnTo>
                  <a:pt x="1093007" y="60680"/>
                </a:lnTo>
                <a:lnTo>
                  <a:pt x="1047068" y="45372"/>
                </a:lnTo>
                <a:lnTo>
                  <a:pt x="999881" y="32285"/>
                </a:lnTo>
                <a:lnTo>
                  <a:pt x="951644" y="21414"/>
                </a:lnTo>
                <a:lnTo>
                  <a:pt x="902555" y="12755"/>
                </a:lnTo>
                <a:lnTo>
                  <a:pt x="852810" y="6303"/>
                </a:lnTo>
                <a:lnTo>
                  <a:pt x="802609" y="2053"/>
                </a:lnTo>
                <a:lnTo>
                  <a:pt x="752149" y="0"/>
                </a:lnTo>
                <a:close/>
              </a:path>
              <a:path w="1454150" h="1188720">
                <a:moveTo>
                  <a:pt x="985319" y="874740"/>
                </a:moveTo>
                <a:lnTo>
                  <a:pt x="473201" y="874740"/>
                </a:lnTo>
                <a:lnTo>
                  <a:pt x="522244" y="885112"/>
                </a:lnTo>
                <a:lnTo>
                  <a:pt x="571850" y="893205"/>
                </a:lnTo>
                <a:lnTo>
                  <a:pt x="621841" y="899046"/>
                </a:lnTo>
                <a:lnTo>
                  <a:pt x="672035" y="902661"/>
                </a:lnTo>
                <a:lnTo>
                  <a:pt x="722255" y="904076"/>
                </a:lnTo>
                <a:lnTo>
                  <a:pt x="772319" y="903316"/>
                </a:lnTo>
                <a:lnTo>
                  <a:pt x="822047" y="900408"/>
                </a:lnTo>
                <a:lnTo>
                  <a:pt x="871262" y="895378"/>
                </a:lnTo>
                <a:lnTo>
                  <a:pt x="919781" y="888252"/>
                </a:lnTo>
                <a:lnTo>
                  <a:pt x="967426" y="879057"/>
                </a:lnTo>
                <a:lnTo>
                  <a:pt x="985319" y="8747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0242931" y="3515522"/>
            <a:ext cx="1454150" cy="1188720"/>
          </a:xfrm>
          <a:custGeom>
            <a:avLst/>
            <a:gdLst/>
            <a:ahLst/>
            <a:cxnLst/>
            <a:rect l="l" t="t" r="r" b="b"/>
            <a:pathLst>
              <a:path w="1454150" h="1188720">
                <a:moveTo>
                  <a:pt x="0" y="1188176"/>
                </a:moveTo>
                <a:lnTo>
                  <a:pt x="238378" y="783935"/>
                </a:lnTo>
                <a:lnTo>
                  <a:pt x="194329" y="756228"/>
                </a:lnTo>
                <a:lnTo>
                  <a:pt x="154872" y="726775"/>
                </a:lnTo>
                <a:lnTo>
                  <a:pt x="120020" y="695769"/>
                </a:lnTo>
                <a:lnTo>
                  <a:pt x="89784" y="663400"/>
                </a:lnTo>
                <a:lnTo>
                  <a:pt x="64176" y="629862"/>
                </a:lnTo>
                <a:lnTo>
                  <a:pt x="43209" y="595346"/>
                </a:lnTo>
                <a:lnTo>
                  <a:pt x="26894" y="560044"/>
                </a:lnTo>
                <a:lnTo>
                  <a:pt x="8270" y="487850"/>
                </a:lnTo>
                <a:lnTo>
                  <a:pt x="5984" y="451342"/>
                </a:lnTo>
                <a:lnTo>
                  <a:pt x="8399" y="414816"/>
                </a:lnTo>
                <a:lnTo>
                  <a:pt x="27378" y="342478"/>
                </a:lnTo>
                <a:lnTo>
                  <a:pt x="43966" y="307050"/>
                </a:lnTo>
                <a:lnTo>
                  <a:pt x="65303" y="272372"/>
                </a:lnTo>
                <a:lnTo>
                  <a:pt x="91400" y="238636"/>
                </a:lnTo>
                <a:lnTo>
                  <a:pt x="122269" y="206034"/>
                </a:lnTo>
                <a:lnTo>
                  <a:pt x="157923" y="174757"/>
                </a:lnTo>
                <a:lnTo>
                  <a:pt x="198374" y="144998"/>
                </a:lnTo>
                <a:lnTo>
                  <a:pt x="236522" y="121059"/>
                </a:lnTo>
                <a:lnTo>
                  <a:pt x="276785" y="99259"/>
                </a:lnTo>
                <a:lnTo>
                  <a:pt x="318963" y="79604"/>
                </a:lnTo>
                <a:lnTo>
                  <a:pt x="362859" y="62098"/>
                </a:lnTo>
                <a:lnTo>
                  <a:pt x="408275" y="46747"/>
                </a:lnTo>
                <a:lnTo>
                  <a:pt x="455014" y="33554"/>
                </a:lnTo>
                <a:lnTo>
                  <a:pt x="502878" y="22524"/>
                </a:lnTo>
                <a:lnTo>
                  <a:pt x="551669" y="13663"/>
                </a:lnTo>
                <a:lnTo>
                  <a:pt x="601189" y="6975"/>
                </a:lnTo>
                <a:lnTo>
                  <a:pt x="651241" y="2466"/>
                </a:lnTo>
                <a:lnTo>
                  <a:pt x="701627" y="139"/>
                </a:lnTo>
                <a:lnTo>
                  <a:pt x="752149" y="0"/>
                </a:lnTo>
                <a:lnTo>
                  <a:pt x="802609" y="2053"/>
                </a:lnTo>
                <a:lnTo>
                  <a:pt x="852810" y="6303"/>
                </a:lnTo>
                <a:lnTo>
                  <a:pt x="902555" y="12755"/>
                </a:lnTo>
                <a:lnTo>
                  <a:pt x="951644" y="21414"/>
                </a:lnTo>
                <a:lnTo>
                  <a:pt x="999881" y="32285"/>
                </a:lnTo>
                <a:lnTo>
                  <a:pt x="1047068" y="45372"/>
                </a:lnTo>
                <a:lnTo>
                  <a:pt x="1093007" y="60680"/>
                </a:lnTo>
                <a:lnTo>
                  <a:pt x="1137500" y="78214"/>
                </a:lnTo>
                <a:lnTo>
                  <a:pt x="1180350" y="97979"/>
                </a:lnTo>
                <a:lnTo>
                  <a:pt x="1221359" y="119979"/>
                </a:lnTo>
                <a:lnTo>
                  <a:pt x="1265408" y="147686"/>
                </a:lnTo>
                <a:lnTo>
                  <a:pt x="1304865" y="177139"/>
                </a:lnTo>
                <a:lnTo>
                  <a:pt x="1339717" y="208146"/>
                </a:lnTo>
                <a:lnTo>
                  <a:pt x="1369953" y="240514"/>
                </a:lnTo>
                <a:lnTo>
                  <a:pt x="1395561" y="274053"/>
                </a:lnTo>
                <a:lnTo>
                  <a:pt x="1416528" y="308569"/>
                </a:lnTo>
                <a:lnTo>
                  <a:pt x="1432843" y="343871"/>
                </a:lnTo>
                <a:lnTo>
                  <a:pt x="1451467" y="416065"/>
                </a:lnTo>
                <a:lnTo>
                  <a:pt x="1453753" y="452572"/>
                </a:lnTo>
                <a:lnTo>
                  <a:pt x="1451338" y="489098"/>
                </a:lnTo>
                <a:lnTo>
                  <a:pt x="1432359" y="561436"/>
                </a:lnTo>
                <a:lnTo>
                  <a:pt x="1415771" y="596864"/>
                </a:lnTo>
                <a:lnTo>
                  <a:pt x="1394434" y="631542"/>
                </a:lnTo>
                <a:lnTo>
                  <a:pt x="1368337" y="665278"/>
                </a:lnTo>
                <a:lnTo>
                  <a:pt x="1337468" y="697881"/>
                </a:lnTo>
                <a:lnTo>
                  <a:pt x="1301814" y="729157"/>
                </a:lnTo>
                <a:lnTo>
                  <a:pt x="1261364" y="758916"/>
                </a:lnTo>
                <a:lnTo>
                  <a:pt x="1224872" y="781872"/>
                </a:lnTo>
                <a:lnTo>
                  <a:pt x="1186247" y="802940"/>
                </a:lnTo>
                <a:lnTo>
                  <a:pt x="1145669" y="822095"/>
                </a:lnTo>
                <a:lnTo>
                  <a:pt x="1103319" y="839310"/>
                </a:lnTo>
                <a:lnTo>
                  <a:pt x="1059375" y="854559"/>
                </a:lnTo>
                <a:lnTo>
                  <a:pt x="1014018" y="867817"/>
                </a:lnTo>
                <a:lnTo>
                  <a:pt x="967426" y="879057"/>
                </a:lnTo>
                <a:lnTo>
                  <a:pt x="919781" y="888252"/>
                </a:lnTo>
                <a:lnTo>
                  <a:pt x="871262" y="895378"/>
                </a:lnTo>
                <a:lnTo>
                  <a:pt x="822047" y="900408"/>
                </a:lnTo>
                <a:lnTo>
                  <a:pt x="772319" y="903316"/>
                </a:lnTo>
                <a:lnTo>
                  <a:pt x="722255" y="904076"/>
                </a:lnTo>
                <a:lnTo>
                  <a:pt x="672035" y="902661"/>
                </a:lnTo>
                <a:lnTo>
                  <a:pt x="621841" y="899046"/>
                </a:lnTo>
                <a:lnTo>
                  <a:pt x="571850" y="893205"/>
                </a:lnTo>
                <a:lnTo>
                  <a:pt x="522244" y="885112"/>
                </a:lnTo>
                <a:lnTo>
                  <a:pt x="473201" y="874740"/>
                </a:lnTo>
                <a:lnTo>
                  <a:pt x="0" y="1188176"/>
                </a:lnTo>
                <a:close/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0416540" y="3675888"/>
            <a:ext cx="1127759" cy="68275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1135868" y="3675888"/>
            <a:ext cx="477012" cy="6827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0612501" y="3856354"/>
            <a:ext cx="712216" cy="2733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9846564" y="929639"/>
            <a:ext cx="2119883" cy="57302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1622023" y="929639"/>
            <a:ext cx="414527" cy="57302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0023347" y="1077213"/>
            <a:ext cx="1772284" cy="20066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9846564" y="2417064"/>
            <a:ext cx="2097024" cy="57302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1599164" y="2417064"/>
            <a:ext cx="414527" cy="57302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0017379" y="2563622"/>
            <a:ext cx="1755902" cy="20066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9843516" y="3040379"/>
            <a:ext cx="1644396" cy="57302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1143488" y="3040379"/>
            <a:ext cx="414527" cy="57302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0019156" y="3187826"/>
            <a:ext cx="1298067" cy="20078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9846564" y="1744979"/>
            <a:ext cx="2097024" cy="57302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1599164" y="1744979"/>
            <a:ext cx="414527" cy="57302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610600" y="1892426"/>
            <a:ext cx="3162680" cy="20078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8458200" y="1117091"/>
            <a:ext cx="1530350" cy="103505"/>
          </a:xfrm>
          <a:custGeom>
            <a:avLst/>
            <a:gdLst/>
            <a:ahLst/>
            <a:cxnLst/>
            <a:rect l="l" t="t" r="r" b="b"/>
            <a:pathLst>
              <a:path w="1530350" h="103505">
                <a:moveTo>
                  <a:pt x="88646" y="0"/>
                </a:moveTo>
                <a:lnTo>
                  <a:pt x="0" y="51688"/>
                </a:lnTo>
                <a:lnTo>
                  <a:pt x="88646" y="103378"/>
                </a:lnTo>
                <a:lnTo>
                  <a:pt x="92455" y="102362"/>
                </a:lnTo>
                <a:lnTo>
                  <a:pt x="96011" y="96266"/>
                </a:lnTo>
                <a:lnTo>
                  <a:pt x="94996" y="92456"/>
                </a:lnTo>
                <a:lnTo>
                  <a:pt x="35995" y="58038"/>
                </a:lnTo>
                <a:lnTo>
                  <a:pt x="12573" y="58038"/>
                </a:lnTo>
                <a:lnTo>
                  <a:pt x="12573" y="45338"/>
                </a:lnTo>
                <a:lnTo>
                  <a:pt x="35995" y="45338"/>
                </a:lnTo>
                <a:lnTo>
                  <a:pt x="94996" y="10922"/>
                </a:lnTo>
                <a:lnTo>
                  <a:pt x="96011" y="6985"/>
                </a:lnTo>
                <a:lnTo>
                  <a:pt x="94233" y="4063"/>
                </a:lnTo>
                <a:lnTo>
                  <a:pt x="92455" y="1016"/>
                </a:lnTo>
                <a:lnTo>
                  <a:pt x="88646" y="0"/>
                </a:lnTo>
                <a:close/>
              </a:path>
              <a:path w="1530350" h="103505">
                <a:moveTo>
                  <a:pt x="35995" y="45338"/>
                </a:moveTo>
                <a:lnTo>
                  <a:pt x="12573" y="45338"/>
                </a:lnTo>
                <a:lnTo>
                  <a:pt x="12573" y="58038"/>
                </a:lnTo>
                <a:lnTo>
                  <a:pt x="35995" y="58038"/>
                </a:lnTo>
                <a:lnTo>
                  <a:pt x="34471" y="57150"/>
                </a:lnTo>
                <a:lnTo>
                  <a:pt x="15748" y="57150"/>
                </a:lnTo>
                <a:lnTo>
                  <a:pt x="15748" y="46228"/>
                </a:lnTo>
                <a:lnTo>
                  <a:pt x="34471" y="46228"/>
                </a:lnTo>
                <a:lnTo>
                  <a:pt x="35995" y="45338"/>
                </a:lnTo>
                <a:close/>
              </a:path>
              <a:path w="1530350" h="103505">
                <a:moveTo>
                  <a:pt x="1529842" y="45338"/>
                </a:moveTo>
                <a:lnTo>
                  <a:pt x="35995" y="45338"/>
                </a:lnTo>
                <a:lnTo>
                  <a:pt x="25109" y="51688"/>
                </a:lnTo>
                <a:lnTo>
                  <a:pt x="35995" y="58038"/>
                </a:lnTo>
                <a:lnTo>
                  <a:pt x="1529842" y="58038"/>
                </a:lnTo>
                <a:lnTo>
                  <a:pt x="1529842" y="45338"/>
                </a:lnTo>
                <a:close/>
              </a:path>
              <a:path w="1530350" h="103505">
                <a:moveTo>
                  <a:pt x="15748" y="46228"/>
                </a:moveTo>
                <a:lnTo>
                  <a:pt x="15748" y="57150"/>
                </a:lnTo>
                <a:lnTo>
                  <a:pt x="25109" y="51689"/>
                </a:lnTo>
                <a:lnTo>
                  <a:pt x="15748" y="46228"/>
                </a:lnTo>
                <a:close/>
              </a:path>
              <a:path w="1530350" h="103505">
                <a:moveTo>
                  <a:pt x="25109" y="51688"/>
                </a:moveTo>
                <a:lnTo>
                  <a:pt x="15748" y="57150"/>
                </a:lnTo>
                <a:lnTo>
                  <a:pt x="34471" y="57150"/>
                </a:lnTo>
                <a:lnTo>
                  <a:pt x="25109" y="51688"/>
                </a:lnTo>
                <a:close/>
              </a:path>
              <a:path w="1530350" h="103505">
                <a:moveTo>
                  <a:pt x="34471" y="46228"/>
                </a:moveTo>
                <a:lnTo>
                  <a:pt x="15748" y="46228"/>
                </a:lnTo>
                <a:lnTo>
                  <a:pt x="25109" y="51688"/>
                </a:lnTo>
                <a:lnTo>
                  <a:pt x="34471" y="46228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8610600" y="2610739"/>
            <a:ext cx="1377950" cy="103505"/>
          </a:xfrm>
          <a:custGeom>
            <a:avLst/>
            <a:gdLst/>
            <a:ahLst/>
            <a:cxnLst/>
            <a:rect l="l" t="t" r="r" b="b"/>
            <a:pathLst>
              <a:path w="1377950" h="103505">
                <a:moveTo>
                  <a:pt x="88646" y="0"/>
                </a:moveTo>
                <a:lnTo>
                  <a:pt x="0" y="51688"/>
                </a:lnTo>
                <a:lnTo>
                  <a:pt x="88646" y="103377"/>
                </a:lnTo>
                <a:lnTo>
                  <a:pt x="92455" y="102362"/>
                </a:lnTo>
                <a:lnTo>
                  <a:pt x="96011" y="96265"/>
                </a:lnTo>
                <a:lnTo>
                  <a:pt x="94996" y="92456"/>
                </a:lnTo>
                <a:lnTo>
                  <a:pt x="35995" y="58038"/>
                </a:lnTo>
                <a:lnTo>
                  <a:pt x="12573" y="58038"/>
                </a:lnTo>
                <a:lnTo>
                  <a:pt x="12573" y="45338"/>
                </a:lnTo>
                <a:lnTo>
                  <a:pt x="35995" y="45338"/>
                </a:lnTo>
                <a:lnTo>
                  <a:pt x="94996" y="10922"/>
                </a:lnTo>
                <a:lnTo>
                  <a:pt x="96011" y="7112"/>
                </a:lnTo>
                <a:lnTo>
                  <a:pt x="92455" y="1015"/>
                </a:lnTo>
                <a:lnTo>
                  <a:pt x="88646" y="0"/>
                </a:lnTo>
                <a:close/>
              </a:path>
              <a:path w="1377950" h="103505">
                <a:moveTo>
                  <a:pt x="35995" y="45338"/>
                </a:moveTo>
                <a:lnTo>
                  <a:pt x="12573" y="45338"/>
                </a:lnTo>
                <a:lnTo>
                  <a:pt x="12573" y="58038"/>
                </a:lnTo>
                <a:lnTo>
                  <a:pt x="35995" y="58038"/>
                </a:lnTo>
                <a:lnTo>
                  <a:pt x="34471" y="57150"/>
                </a:lnTo>
                <a:lnTo>
                  <a:pt x="15748" y="57150"/>
                </a:lnTo>
                <a:lnTo>
                  <a:pt x="15748" y="46227"/>
                </a:lnTo>
                <a:lnTo>
                  <a:pt x="34471" y="46227"/>
                </a:lnTo>
                <a:lnTo>
                  <a:pt x="35995" y="45338"/>
                </a:lnTo>
                <a:close/>
              </a:path>
              <a:path w="1377950" h="103505">
                <a:moveTo>
                  <a:pt x="1377442" y="45338"/>
                </a:moveTo>
                <a:lnTo>
                  <a:pt x="35995" y="45338"/>
                </a:lnTo>
                <a:lnTo>
                  <a:pt x="25109" y="51688"/>
                </a:lnTo>
                <a:lnTo>
                  <a:pt x="35995" y="58038"/>
                </a:lnTo>
                <a:lnTo>
                  <a:pt x="1377442" y="58038"/>
                </a:lnTo>
                <a:lnTo>
                  <a:pt x="1377442" y="45338"/>
                </a:lnTo>
                <a:close/>
              </a:path>
              <a:path w="1377950" h="103505">
                <a:moveTo>
                  <a:pt x="15748" y="46227"/>
                </a:moveTo>
                <a:lnTo>
                  <a:pt x="15748" y="57150"/>
                </a:lnTo>
                <a:lnTo>
                  <a:pt x="25109" y="51688"/>
                </a:lnTo>
                <a:lnTo>
                  <a:pt x="15748" y="46227"/>
                </a:lnTo>
                <a:close/>
              </a:path>
              <a:path w="1377950" h="103505">
                <a:moveTo>
                  <a:pt x="25109" y="51688"/>
                </a:moveTo>
                <a:lnTo>
                  <a:pt x="15748" y="57150"/>
                </a:lnTo>
                <a:lnTo>
                  <a:pt x="34471" y="57150"/>
                </a:lnTo>
                <a:lnTo>
                  <a:pt x="25109" y="51688"/>
                </a:lnTo>
                <a:close/>
              </a:path>
              <a:path w="1377950" h="103505">
                <a:moveTo>
                  <a:pt x="34471" y="46227"/>
                </a:moveTo>
                <a:lnTo>
                  <a:pt x="15748" y="46227"/>
                </a:lnTo>
                <a:lnTo>
                  <a:pt x="25109" y="51688"/>
                </a:lnTo>
                <a:lnTo>
                  <a:pt x="34471" y="46227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8610600" y="3234944"/>
            <a:ext cx="1377950" cy="103505"/>
          </a:xfrm>
          <a:custGeom>
            <a:avLst/>
            <a:gdLst/>
            <a:ahLst/>
            <a:cxnLst/>
            <a:rect l="l" t="t" r="r" b="b"/>
            <a:pathLst>
              <a:path w="1377950" h="103504">
                <a:moveTo>
                  <a:pt x="88646" y="0"/>
                </a:moveTo>
                <a:lnTo>
                  <a:pt x="0" y="51688"/>
                </a:lnTo>
                <a:lnTo>
                  <a:pt x="88646" y="103504"/>
                </a:lnTo>
                <a:lnTo>
                  <a:pt x="92455" y="102488"/>
                </a:lnTo>
                <a:lnTo>
                  <a:pt x="96011" y="96392"/>
                </a:lnTo>
                <a:lnTo>
                  <a:pt x="94996" y="92455"/>
                </a:lnTo>
                <a:lnTo>
                  <a:pt x="35995" y="58038"/>
                </a:lnTo>
                <a:lnTo>
                  <a:pt x="12573" y="58038"/>
                </a:lnTo>
                <a:lnTo>
                  <a:pt x="12573" y="45338"/>
                </a:lnTo>
                <a:lnTo>
                  <a:pt x="36213" y="45338"/>
                </a:lnTo>
                <a:lnTo>
                  <a:pt x="94996" y="11048"/>
                </a:lnTo>
                <a:lnTo>
                  <a:pt x="96011" y="7111"/>
                </a:lnTo>
                <a:lnTo>
                  <a:pt x="92455" y="1015"/>
                </a:lnTo>
                <a:lnTo>
                  <a:pt x="88646" y="0"/>
                </a:lnTo>
                <a:close/>
              </a:path>
              <a:path w="1377950" h="103504">
                <a:moveTo>
                  <a:pt x="36213" y="45338"/>
                </a:moveTo>
                <a:lnTo>
                  <a:pt x="12573" y="45338"/>
                </a:lnTo>
                <a:lnTo>
                  <a:pt x="12573" y="58038"/>
                </a:lnTo>
                <a:lnTo>
                  <a:pt x="35995" y="58038"/>
                </a:lnTo>
                <a:lnTo>
                  <a:pt x="34689" y="57276"/>
                </a:lnTo>
                <a:lnTo>
                  <a:pt x="15748" y="57276"/>
                </a:lnTo>
                <a:lnTo>
                  <a:pt x="15748" y="46227"/>
                </a:lnTo>
                <a:lnTo>
                  <a:pt x="34689" y="46227"/>
                </a:lnTo>
                <a:lnTo>
                  <a:pt x="36213" y="45338"/>
                </a:lnTo>
                <a:close/>
              </a:path>
              <a:path w="1377950" h="103504">
                <a:moveTo>
                  <a:pt x="1377442" y="45338"/>
                </a:moveTo>
                <a:lnTo>
                  <a:pt x="36213" y="45338"/>
                </a:lnTo>
                <a:lnTo>
                  <a:pt x="25218" y="51752"/>
                </a:lnTo>
                <a:lnTo>
                  <a:pt x="35995" y="58038"/>
                </a:lnTo>
                <a:lnTo>
                  <a:pt x="1377442" y="58038"/>
                </a:lnTo>
                <a:lnTo>
                  <a:pt x="1377442" y="45338"/>
                </a:lnTo>
                <a:close/>
              </a:path>
              <a:path w="1377950" h="103504">
                <a:moveTo>
                  <a:pt x="15748" y="46227"/>
                </a:moveTo>
                <a:lnTo>
                  <a:pt x="15748" y="57276"/>
                </a:lnTo>
                <a:lnTo>
                  <a:pt x="25218" y="51752"/>
                </a:lnTo>
                <a:lnTo>
                  <a:pt x="15748" y="46227"/>
                </a:lnTo>
                <a:close/>
              </a:path>
              <a:path w="1377950" h="103504">
                <a:moveTo>
                  <a:pt x="25218" y="51752"/>
                </a:moveTo>
                <a:lnTo>
                  <a:pt x="15748" y="57276"/>
                </a:lnTo>
                <a:lnTo>
                  <a:pt x="34689" y="57276"/>
                </a:lnTo>
                <a:lnTo>
                  <a:pt x="25218" y="51752"/>
                </a:lnTo>
                <a:close/>
              </a:path>
              <a:path w="1377950" h="103504">
                <a:moveTo>
                  <a:pt x="34689" y="46227"/>
                </a:moveTo>
                <a:lnTo>
                  <a:pt x="15748" y="46227"/>
                </a:lnTo>
                <a:lnTo>
                  <a:pt x="25218" y="51752"/>
                </a:lnTo>
                <a:lnTo>
                  <a:pt x="34689" y="46227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844296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54736" y="213359"/>
            <a:ext cx="775715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42772" y="109728"/>
            <a:ext cx="650747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05839" y="213359"/>
            <a:ext cx="1252728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70888" y="109728"/>
            <a:ext cx="649224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932432" y="213359"/>
            <a:ext cx="1123188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567939" y="109728"/>
            <a:ext cx="650748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731007" y="213359"/>
            <a:ext cx="1623059" cy="7315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866388" y="109728"/>
            <a:ext cx="649224" cy="9022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/>
              <a:t>Q</a:t>
            </a:r>
            <a:r>
              <a:rPr dirty="0" spc="-5"/>
              <a:t>UI </a:t>
            </a:r>
            <a:r>
              <a:rPr dirty="0" spc="-10"/>
              <a:t>LUẬT </a:t>
            </a:r>
            <a:r>
              <a:rPr dirty="0"/>
              <a:t>NẠP</a:t>
            </a:r>
            <a:r>
              <a:rPr dirty="0" spc="540"/>
              <a:t> </a:t>
            </a:r>
            <a:r>
              <a:rPr dirty="0"/>
              <a:t>CHỒNG</a:t>
            </a:r>
            <a:endParaRPr sz="3200"/>
          </a:p>
        </p:txBody>
      </p:sp>
      <p:sp>
        <p:nvSpPr>
          <p:cNvPr id="12" name="object 12"/>
          <p:cNvSpPr txBox="1"/>
          <p:nvPr/>
        </p:nvSpPr>
        <p:spPr>
          <a:xfrm>
            <a:off x="438099" y="940689"/>
            <a:ext cx="10873740" cy="47555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Khi có nhiều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selector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chọn một phần tử thì sẽ xảy ra nạp chồng</a:t>
            </a:r>
            <a:r>
              <a:rPr dirty="0" sz="2800" spc="10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css.</a:t>
            </a:r>
            <a:endParaRPr sz="28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70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Việc nạp chồng xảy ra dưới 2 hình thức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là </a:t>
            </a:r>
            <a:r>
              <a:rPr dirty="0" sz="2800" spc="-5" b="1">
                <a:solidFill>
                  <a:srgbClr val="005242"/>
                </a:solidFill>
                <a:latin typeface="Segoe UI"/>
                <a:cs typeface="Segoe UI"/>
              </a:rPr>
              <a:t>cộng hợp </a:t>
            </a:r>
            <a:r>
              <a:rPr dirty="0" sz="2800" spc="-25">
                <a:solidFill>
                  <a:srgbClr val="005242"/>
                </a:solidFill>
                <a:latin typeface="Segoe UI"/>
                <a:cs typeface="Segoe UI"/>
              </a:rPr>
              <a:t>và </a:t>
            </a:r>
            <a:r>
              <a:rPr dirty="0" sz="2800" spc="-10" b="1">
                <a:solidFill>
                  <a:srgbClr val="005242"/>
                </a:solidFill>
                <a:latin typeface="Segoe UI"/>
                <a:cs typeface="Segoe UI"/>
              </a:rPr>
              <a:t>ghi</a:t>
            </a:r>
            <a:r>
              <a:rPr dirty="0" sz="2800" spc="170" b="1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10" b="1">
                <a:solidFill>
                  <a:srgbClr val="005242"/>
                </a:solidFill>
                <a:latin typeface="Segoe UI"/>
                <a:cs typeface="Segoe UI"/>
              </a:rPr>
              <a:t>đè</a:t>
            </a:r>
            <a:endParaRPr sz="28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90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>
                <a:latin typeface="Segoe UI"/>
                <a:cs typeface="Segoe UI"/>
              </a:rPr>
              <a:t>Cộng</a:t>
            </a:r>
            <a:r>
              <a:rPr dirty="0" sz="2400" spc="-80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hợp</a:t>
            </a:r>
            <a:endParaRPr sz="2400">
              <a:latin typeface="Segoe UI"/>
              <a:cs typeface="Segoe UI"/>
            </a:endParaRPr>
          </a:p>
          <a:p>
            <a:pPr lvl="2" marL="1001394" indent="-309245">
              <a:lnSpc>
                <a:spcPct val="100000"/>
              </a:lnSpc>
              <a:spcBef>
                <a:spcPts val="484"/>
              </a:spcBef>
              <a:buClr>
                <a:srgbClr val="FF6300"/>
              </a:buClr>
              <a:buFont typeface="Arial"/>
              <a:buChar char="•"/>
              <a:tabLst>
                <a:tab pos="1001394" algn="l"/>
                <a:tab pos="1002030" algn="l"/>
              </a:tabLst>
            </a:pPr>
            <a:r>
              <a:rPr dirty="0" sz="2000" spc="-5">
                <a:latin typeface="Segoe UI"/>
                <a:cs typeface="Segoe UI"/>
              </a:rPr>
              <a:t>Các </a:t>
            </a:r>
            <a:r>
              <a:rPr dirty="0" sz="2000">
                <a:latin typeface="Segoe UI"/>
                <a:cs typeface="Segoe UI"/>
              </a:rPr>
              <a:t>thuộc tính css </a:t>
            </a:r>
            <a:r>
              <a:rPr dirty="0" sz="2000" spc="-5">
                <a:latin typeface="Segoe UI"/>
                <a:cs typeface="Segoe UI"/>
              </a:rPr>
              <a:t>khác </a:t>
            </a:r>
            <a:r>
              <a:rPr dirty="0" sz="2000">
                <a:latin typeface="Segoe UI"/>
                <a:cs typeface="Segoe UI"/>
              </a:rPr>
              <a:t>nhau từ nhiều </a:t>
            </a:r>
            <a:r>
              <a:rPr dirty="0" sz="2000" spc="-5">
                <a:latin typeface="Segoe UI"/>
                <a:cs typeface="Segoe UI"/>
              </a:rPr>
              <a:t>selector </a:t>
            </a:r>
            <a:r>
              <a:rPr dirty="0" sz="2000">
                <a:latin typeface="Segoe UI"/>
                <a:cs typeface="Segoe UI"/>
              </a:rPr>
              <a:t>sẽ </a:t>
            </a:r>
            <a:r>
              <a:rPr dirty="0" sz="2000" spc="-5">
                <a:latin typeface="Segoe UI"/>
                <a:cs typeface="Segoe UI"/>
              </a:rPr>
              <a:t>được </a:t>
            </a:r>
            <a:r>
              <a:rPr dirty="0" sz="2000">
                <a:latin typeface="Segoe UI"/>
                <a:cs typeface="Segoe UI"/>
              </a:rPr>
              <a:t>áp dụng cho phần</a:t>
            </a:r>
            <a:r>
              <a:rPr dirty="0" sz="2000" spc="55">
                <a:latin typeface="Segoe UI"/>
                <a:cs typeface="Segoe UI"/>
              </a:rPr>
              <a:t> </a:t>
            </a:r>
            <a:r>
              <a:rPr dirty="0" sz="2000">
                <a:latin typeface="Segoe UI"/>
                <a:cs typeface="Segoe UI"/>
              </a:rPr>
              <a:t>tử</a:t>
            </a:r>
            <a:endParaRPr sz="20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70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5">
                <a:latin typeface="Segoe UI"/>
                <a:cs typeface="Segoe UI"/>
              </a:rPr>
              <a:t>Ghi</a:t>
            </a:r>
            <a:r>
              <a:rPr dirty="0" sz="2400" spc="-7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đè</a:t>
            </a:r>
            <a:endParaRPr sz="2400">
              <a:latin typeface="Segoe UI"/>
              <a:cs typeface="Segoe UI"/>
            </a:endParaRPr>
          </a:p>
          <a:p>
            <a:pPr lvl="2" marL="1001394" indent="-309245">
              <a:lnSpc>
                <a:spcPct val="100000"/>
              </a:lnSpc>
              <a:spcBef>
                <a:spcPts val="484"/>
              </a:spcBef>
              <a:buClr>
                <a:srgbClr val="FF6300"/>
              </a:buClr>
              <a:buFont typeface="Arial"/>
              <a:buChar char="•"/>
              <a:tabLst>
                <a:tab pos="1001394" algn="l"/>
                <a:tab pos="1002030" algn="l"/>
              </a:tabLst>
            </a:pPr>
            <a:r>
              <a:rPr dirty="0" sz="2000" spc="-5">
                <a:latin typeface="Segoe UI"/>
                <a:cs typeface="Segoe UI"/>
              </a:rPr>
              <a:t>Các </a:t>
            </a:r>
            <a:r>
              <a:rPr dirty="0" sz="2000">
                <a:latin typeface="Segoe UI"/>
                <a:cs typeface="Segoe UI"/>
              </a:rPr>
              <a:t>thuộc css giống nhau từ nhiều </a:t>
            </a:r>
            <a:r>
              <a:rPr dirty="0" sz="2000" spc="-5">
                <a:latin typeface="Segoe UI"/>
                <a:cs typeface="Segoe UI"/>
              </a:rPr>
              <a:t>selector </a:t>
            </a:r>
            <a:r>
              <a:rPr dirty="0" sz="2000">
                <a:latin typeface="Segoe UI"/>
                <a:cs typeface="Segoe UI"/>
              </a:rPr>
              <a:t>sẽ </a:t>
            </a:r>
            <a:r>
              <a:rPr dirty="0" sz="2000" spc="-5">
                <a:latin typeface="Segoe UI"/>
                <a:cs typeface="Segoe UI"/>
              </a:rPr>
              <a:t>bị </a:t>
            </a:r>
            <a:r>
              <a:rPr dirty="0" sz="2000">
                <a:latin typeface="Segoe UI"/>
                <a:cs typeface="Segoe UI"/>
              </a:rPr>
              <a:t>ghi </a:t>
            </a:r>
            <a:r>
              <a:rPr dirty="0" sz="2000" spc="-5">
                <a:latin typeface="Segoe UI"/>
                <a:cs typeface="Segoe UI"/>
              </a:rPr>
              <a:t>đè </a:t>
            </a:r>
            <a:r>
              <a:rPr dirty="0" sz="2000">
                <a:latin typeface="Segoe UI"/>
                <a:cs typeface="Segoe UI"/>
              </a:rPr>
              <a:t>theo </a:t>
            </a:r>
            <a:r>
              <a:rPr dirty="0" sz="2000" b="1">
                <a:latin typeface="Segoe UI"/>
                <a:cs typeface="Segoe UI"/>
              </a:rPr>
              <a:t>thứ tự </a:t>
            </a:r>
            <a:r>
              <a:rPr dirty="0" sz="2000" spc="5" b="1">
                <a:latin typeface="Segoe UI"/>
                <a:cs typeface="Segoe UI"/>
              </a:rPr>
              <a:t>ưu</a:t>
            </a:r>
            <a:r>
              <a:rPr dirty="0" sz="2000" spc="15" b="1">
                <a:latin typeface="Segoe UI"/>
                <a:cs typeface="Segoe UI"/>
              </a:rPr>
              <a:t> </a:t>
            </a:r>
            <a:r>
              <a:rPr dirty="0" sz="2000" spc="-5" b="1">
                <a:latin typeface="Segoe UI"/>
                <a:cs typeface="Segoe UI"/>
              </a:rPr>
              <a:t>tiên</a:t>
            </a:r>
            <a:endParaRPr sz="20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50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Thứ tự ưu tiên tăng dần từ trái sang</a:t>
            </a:r>
            <a:r>
              <a:rPr dirty="0" sz="2800" spc="35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phải</a:t>
            </a:r>
            <a:endParaRPr sz="28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90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b="1">
                <a:latin typeface="Segoe UI"/>
                <a:cs typeface="Segoe UI"/>
              </a:rPr>
              <a:t>Inline </a:t>
            </a:r>
            <a:r>
              <a:rPr dirty="0" sz="2400">
                <a:latin typeface="Segoe UI"/>
                <a:cs typeface="Segoe UI"/>
              </a:rPr>
              <a:t>-&gt; </a:t>
            </a:r>
            <a:r>
              <a:rPr dirty="0" sz="2400" spc="-5" b="1">
                <a:latin typeface="Segoe UI"/>
                <a:cs typeface="Segoe UI"/>
              </a:rPr>
              <a:t>Id </a:t>
            </a:r>
            <a:r>
              <a:rPr dirty="0" sz="2400" spc="-5">
                <a:latin typeface="Segoe UI"/>
                <a:cs typeface="Segoe UI"/>
              </a:rPr>
              <a:t>selector </a:t>
            </a:r>
            <a:r>
              <a:rPr dirty="0" sz="2400">
                <a:latin typeface="Segoe UI"/>
                <a:cs typeface="Segoe UI"/>
              </a:rPr>
              <a:t>-&gt; </a:t>
            </a:r>
            <a:r>
              <a:rPr dirty="0" sz="2400" spc="-5" b="1">
                <a:latin typeface="Segoe UI"/>
                <a:cs typeface="Segoe UI"/>
              </a:rPr>
              <a:t>Class </a:t>
            </a:r>
            <a:r>
              <a:rPr dirty="0" sz="2400" spc="-5">
                <a:latin typeface="Segoe UI"/>
                <a:cs typeface="Segoe UI"/>
              </a:rPr>
              <a:t>selector </a:t>
            </a:r>
            <a:r>
              <a:rPr dirty="0" sz="2400">
                <a:latin typeface="Segoe UI"/>
                <a:cs typeface="Segoe UI"/>
              </a:rPr>
              <a:t>-&gt; </a:t>
            </a:r>
            <a:r>
              <a:rPr dirty="0" sz="2400" spc="-5" b="1">
                <a:latin typeface="Segoe UI"/>
                <a:cs typeface="Segoe UI"/>
              </a:rPr>
              <a:t>HTML </a:t>
            </a:r>
            <a:r>
              <a:rPr dirty="0" sz="2400" spc="-10">
                <a:latin typeface="Segoe UI"/>
                <a:cs typeface="Segoe UI"/>
              </a:rPr>
              <a:t>Selector </a:t>
            </a:r>
            <a:r>
              <a:rPr dirty="0" sz="2400">
                <a:latin typeface="Segoe UI"/>
                <a:cs typeface="Segoe UI"/>
              </a:rPr>
              <a:t>-&gt; </a:t>
            </a:r>
            <a:r>
              <a:rPr dirty="0" sz="2400" spc="-5" b="1">
                <a:latin typeface="Segoe UI"/>
                <a:cs typeface="Segoe UI"/>
              </a:rPr>
              <a:t>Mặc</a:t>
            </a:r>
            <a:r>
              <a:rPr dirty="0" sz="2400" spc="60" b="1">
                <a:latin typeface="Segoe UI"/>
                <a:cs typeface="Segoe UI"/>
              </a:rPr>
              <a:t> </a:t>
            </a:r>
            <a:r>
              <a:rPr dirty="0" sz="2400" spc="-5" b="1">
                <a:latin typeface="Segoe UI"/>
                <a:cs typeface="Segoe UI"/>
              </a:rPr>
              <a:t>định</a:t>
            </a:r>
            <a:endParaRPr sz="24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5">
                <a:latin typeface="Segoe UI"/>
                <a:cs typeface="Segoe UI"/>
              </a:rPr>
              <a:t>Định </a:t>
            </a:r>
            <a:r>
              <a:rPr dirty="0" sz="2400">
                <a:latin typeface="Segoe UI"/>
                <a:cs typeface="Segoe UI"/>
              </a:rPr>
              <a:t>nghĩa </a:t>
            </a:r>
            <a:r>
              <a:rPr dirty="0" sz="2400" b="1">
                <a:latin typeface="Segoe UI"/>
                <a:cs typeface="Segoe UI"/>
              </a:rPr>
              <a:t>sau </a:t>
            </a:r>
            <a:r>
              <a:rPr dirty="0" sz="2400">
                <a:latin typeface="Segoe UI"/>
                <a:cs typeface="Segoe UI"/>
              </a:rPr>
              <a:t>-&gt; định nghĩa</a:t>
            </a:r>
            <a:r>
              <a:rPr dirty="0" sz="2400" spc="-5">
                <a:latin typeface="Segoe UI"/>
                <a:cs typeface="Segoe UI"/>
              </a:rPr>
              <a:t> </a:t>
            </a:r>
            <a:r>
              <a:rPr dirty="0" sz="2400" b="1">
                <a:latin typeface="Segoe UI"/>
                <a:cs typeface="Segoe UI"/>
              </a:rPr>
              <a:t>trước</a:t>
            </a:r>
            <a:endParaRPr sz="2400">
              <a:latin typeface="Segoe UI"/>
              <a:cs typeface="Segoe UI"/>
            </a:endParaRPr>
          </a:p>
          <a:p>
            <a:pPr lvl="1" marL="631190" marR="97155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5">
                <a:latin typeface="Segoe UI"/>
                <a:cs typeface="Segoe UI"/>
              </a:rPr>
              <a:t>Sử </a:t>
            </a:r>
            <a:r>
              <a:rPr dirty="0" sz="2400">
                <a:latin typeface="Segoe UI"/>
                <a:cs typeface="Segoe UI"/>
              </a:rPr>
              <a:t>dụng </a:t>
            </a:r>
            <a:r>
              <a:rPr dirty="0" sz="2400" b="1">
                <a:latin typeface="Segoe UI"/>
                <a:cs typeface="Segoe UI"/>
              </a:rPr>
              <a:t>!important </a:t>
            </a:r>
            <a:r>
              <a:rPr dirty="0" sz="2400">
                <a:latin typeface="Segoe UI"/>
                <a:cs typeface="Segoe UI"/>
              </a:rPr>
              <a:t>ngay sau </a:t>
            </a:r>
            <a:r>
              <a:rPr dirty="0" sz="2400" spc="-5">
                <a:latin typeface="Segoe UI"/>
                <a:cs typeface="Segoe UI"/>
              </a:rPr>
              <a:t>mỗi </a:t>
            </a:r>
            <a:r>
              <a:rPr dirty="0" sz="2400">
                <a:latin typeface="Segoe UI"/>
                <a:cs typeface="Segoe UI"/>
              </a:rPr>
              <a:t>thuộc tính css để thay đổi thứ tự ưu tiên  thành cao</a:t>
            </a:r>
            <a:r>
              <a:rPr dirty="0" sz="2400" spc="-7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nhất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1360932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71372" y="213359"/>
            <a:ext cx="833628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17319" y="109728"/>
            <a:ext cx="649224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78863" y="213359"/>
            <a:ext cx="771144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862327" y="109728"/>
            <a:ext cx="649224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/>
              <a:t>CSS </a:t>
            </a:r>
            <a:r>
              <a:rPr dirty="0"/>
              <a:t>LÀ</a:t>
            </a:r>
            <a:r>
              <a:rPr dirty="0" spc="120"/>
              <a:t> </a:t>
            </a:r>
            <a:r>
              <a:rPr dirty="0" spc="-10"/>
              <a:t>GÌ</a:t>
            </a:r>
            <a:endParaRPr sz="3200"/>
          </a:p>
        </p:txBody>
      </p:sp>
      <p:sp>
        <p:nvSpPr>
          <p:cNvPr id="8" name="object 8"/>
          <p:cNvSpPr txBox="1"/>
          <p:nvPr/>
        </p:nvSpPr>
        <p:spPr>
          <a:xfrm>
            <a:off x="438099" y="940689"/>
            <a:ext cx="5158740" cy="4447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marR="5080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CSS (</a:t>
            </a:r>
            <a:r>
              <a:rPr dirty="0" sz="2800" spc="-5" b="1">
                <a:solidFill>
                  <a:srgbClr val="FF6300"/>
                </a:solidFill>
                <a:latin typeface="Segoe UI"/>
                <a:cs typeface="Segoe UI"/>
              </a:rPr>
              <a:t>C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ascading </a:t>
            </a:r>
            <a:r>
              <a:rPr dirty="0" sz="2800" spc="-5" b="1">
                <a:solidFill>
                  <a:srgbClr val="FF6300"/>
                </a:solidFill>
                <a:latin typeface="Segoe UI"/>
                <a:cs typeface="Segoe UI"/>
              </a:rPr>
              <a:t>S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tyle </a:t>
            </a:r>
            <a:r>
              <a:rPr dirty="0" sz="2800" spc="-5" b="1">
                <a:solidFill>
                  <a:srgbClr val="FF6300"/>
                </a:solidFill>
                <a:latin typeface="Segoe UI"/>
                <a:cs typeface="Segoe UI"/>
              </a:rPr>
              <a:t>S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heet)  tạm dịch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là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bảng định kiểu xếp  chồng</a:t>
            </a:r>
            <a:endParaRPr sz="2800">
              <a:latin typeface="Segoe UI"/>
              <a:cs typeface="Segoe UI"/>
            </a:endParaRPr>
          </a:p>
          <a:p>
            <a:pPr marL="321945" marR="320675" indent="-309245">
              <a:lnSpc>
                <a:spcPct val="100000"/>
              </a:lnSpc>
              <a:spcBef>
                <a:spcPts val="675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70">
                <a:solidFill>
                  <a:srgbClr val="005242"/>
                </a:solidFill>
                <a:latin typeface="Segoe UI"/>
                <a:cs typeface="Segoe UI"/>
              </a:rPr>
              <a:t>Vai </a:t>
            </a:r>
            <a:r>
              <a:rPr dirty="0" sz="2800" spc="-15">
                <a:solidFill>
                  <a:srgbClr val="005242"/>
                </a:solidFill>
                <a:latin typeface="Segoe UI"/>
                <a:cs typeface="Segoe UI"/>
              </a:rPr>
              <a:t>trò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của CSS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là </a:t>
            </a:r>
            <a:r>
              <a:rPr dirty="0" sz="2800" spc="-5" b="1">
                <a:solidFill>
                  <a:srgbClr val="005242"/>
                </a:solidFill>
                <a:latin typeface="Segoe UI"/>
                <a:cs typeface="Segoe UI"/>
              </a:rPr>
              <a:t>định dạng 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các thành phần giao diện </a:t>
            </a:r>
            <a:r>
              <a:rPr dirty="0" sz="2800" spc="-50">
                <a:solidFill>
                  <a:srgbClr val="005242"/>
                </a:solidFill>
                <a:latin typeface="Segoe UI"/>
                <a:cs typeface="Segoe UI"/>
              </a:rPr>
              <a:t>và 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thực hiện </a:t>
            </a:r>
            <a:r>
              <a:rPr dirty="0" sz="2800" spc="-10" b="1">
                <a:solidFill>
                  <a:srgbClr val="005242"/>
                </a:solidFill>
                <a:latin typeface="Segoe UI"/>
                <a:cs typeface="Segoe UI"/>
              </a:rPr>
              <a:t>bố </a:t>
            </a:r>
            <a:r>
              <a:rPr dirty="0" sz="2800" spc="-5" b="1">
                <a:solidFill>
                  <a:srgbClr val="005242"/>
                </a:solidFill>
                <a:latin typeface="Segoe UI"/>
                <a:cs typeface="Segoe UI"/>
              </a:rPr>
              <a:t>cục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trang</a:t>
            </a:r>
            <a:r>
              <a:rPr dirty="0" sz="2800" spc="45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web.</a:t>
            </a:r>
            <a:endParaRPr sz="2800">
              <a:latin typeface="Segoe UI"/>
              <a:cs typeface="Segoe UI"/>
            </a:endParaRPr>
          </a:p>
          <a:p>
            <a:pPr marL="321945" marR="140970" indent="-309245">
              <a:lnSpc>
                <a:spcPct val="100000"/>
              </a:lnSpc>
              <a:spcBef>
                <a:spcPts val="670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Qui luật định dạng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trong CSS  vô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cùng phong phú: </a:t>
            </a:r>
            <a:r>
              <a:rPr dirty="0" sz="2800" spc="-10" b="1">
                <a:solidFill>
                  <a:srgbClr val="005242"/>
                </a:solidFill>
                <a:latin typeface="Segoe UI"/>
                <a:cs typeface="Segoe UI"/>
              </a:rPr>
              <a:t>màu </a:t>
            </a:r>
            <a:r>
              <a:rPr dirty="0" sz="2800" spc="-5" b="1">
                <a:solidFill>
                  <a:srgbClr val="005242"/>
                </a:solidFill>
                <a:latin typeface="Segoe UI"/>
                <a:cs typeface="Segoe UI"/>
              </a:rPr>
              <a:t>sắc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,  </a:t>
            </a:r>
            <a:r>
              <a:rPr dirty="0" sz="2800" spc="-5" b="1">
                <a:solidFill>
                  <a:srgbClr val="005242"/>
                </a:solidFill>
                <a:latin typeface="Segoe UI"/>
                <a:cs typeface="Segoe UI"/>
              </a:rPr>
              <a:t>đường kẻ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, </a:t>
            </a:r>
            <a:r>
              <a:rPr dirty="0" sz="2800" spc="-10" b="1">
                <a:solidFill>
                  <a:srgbClr val="005242"/>
                </a:solidFill>
                <a:latin typeface="Segoe UI"/>
                <a:cs typeface="Segoe UI"/>
              </a:rPr>
              <a:t>bo góc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, </a:t>
            </a:r>
            <a:r>
              <a:rPr dirty="0" sz="2800" spc="-10" b="1">
                <a:solidFill>
                  <a:srgbClr val="005242"/>
                </a:solidFill>
                <a:latin typeface="Segoe UI"/>
                <a:cs typeface="Segoe UI"/>
              </a:rPr>
              <a:t>làm  bóng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…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019800" y="1496949"/>
            <a:ext cx="5810250" cy="41418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924925" y="1496949"/>
            <a:ext cx="2905125" cy="4142104"/>
          </a:xfrm>
          <a:custGeom>
            <a:avLst/>
            <a:gdLst/>
            <a:ahLst/>
            <a:cxnLst/>
            <a:rect l="l" t="t" r="r" b="b"/>
            <a:pathLst>
              <a:path w="2905125" h="4142104">
                <a:moveTo>
                  <a:pt x="0" y="4141851"/>
                </a:moveTo>
                <a:lnTo>
                  <a:pt x="2905125" y="4141851"/>
                </a:lnTo>
                <a:lnTo>
                  <a:pt x="2905125" y="0"/>
                </a:lnTo>
                <a:lnTo>
                  <a:pt x="0" y="0"/>
                </a:lnTo>
                <a:lnTo>
                  <a:pt x="0" y="41418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924925" y="1496949"/>
            <a:ext cx="2905125" cy="4142104"/>
          </a:xfrm>
          <a:custGeom>
            <a:avLst/>
            <a:gdLst/>
            <a:ahLst/>
            <a:cxnLst/>
            <a:rect l="l" t="t" r="r" b="b"/>
            <a:pathLst>
              <a:path w="2905125" h="4142104">
                <a:moveTo>
                  <a:pt x="0" y="4141851"/>
                </a:moveTo>
                <a:lnTo>
                  <a:pt x="2905125" y="4141851"/>
                </a:lnTo>
                <a:lnTo>
                  <a:pt x="2905125" y="0"/>
                </a:lnTo>
                <a:lnTo>
                  <a:pt x="0" y="0"/>
                </a:lnTo>
                <a:lnTo>
                  <a:pt x="0" y="4141851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74484" y="4464684"/>
            <a:ext cx="183515" cy="183515"/>
          </a:xfrm>
          <a:custGeom>
            <a:avLst/>
            <a:gdLst/>
            <a:ahLst/>
            <a:cxnLst/>
            <a:rect l="l" t="t" r="r" b="b"/>
            <a:pathLst>
              <a:path w="183515" h="183514">
                <a:moveTo>
                  <a:pt x="183515" y="0"/>
                </a:moveTo>
                <a:lnTo>
                  <a:pt x="36703" y="36702"/>
                </a:lnTo>
                <a:lnTo>
                  <a:pt x="0" y="183514"/>
                </a:lnTo>
                <a:lnTo>
                  <a:pt x="183515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1000" y="1012189"/>
            <a:ext cx="6477000" cy="3636010"/>
          </a:xfrm>
          <a:custGeom>
            <a:avLst/>
            <a:gdLst/>
            <a:ahLst/>
            <a:cxnLst/>
            <a:rect l="l" t="t" r="r" b="b"/>
            <a:pathLst>
              <a:path w="6477000" h="3636010">
                <a:moveTo>
                  <a:pt x="6293484" y="3636010"/>
                </a:moveTo>
                <a:lnTo>
                  <a:pt x="6330188" y="3489198"/>
                </a:lnTo>
                <a:lnTo>
                  <a:pt x="6477000" y="3452495"/>
                </a:lnTo>
                <a:lnTo>
                  <a:pt x="6293484" y="3636010"/>
                </a:lnTo>
                <a:lnTo>
                  <a:pt x="0" y="3636010"/>
                </a:lnTo>
                <a:lnTo>
                  <a:pt x="0" y="0"/>
                </a:lnTo>
                <a:lnTo>
                  <a:pt x="6477000" y="0"/>
                </a:lnTo>
                <a:lnTo>
                  <a:pt x="6477000" y="3452495"/>
                </a:lnTo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8120" y="109728"/>
            <a:ext cx="826008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36448" y="213359"/>
            <a:ext cx="871727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20496" y="109728"/>
            <a:ext cx="650747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83563" y="213359"/>
            <a:ext cx="1431036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026920" y="109728"/>
            <a:ext cx="652271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191511" y="213359"/>
            <a:ext cx="1022603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726435" y="109728"/>
            <a:ext cx="649224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887979" y="213359"/>
            <a:ext cx="1252728" cy="7315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653028" y="109728"/>
            <a:ext cx="650748" cy="9022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816096" y="213359"/>
            <a:ext cx="1123188" cy="7315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451603" y="109728"/>
            <a:ext cx="650748" cy="9022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614671" y="213359"/>
            <a:ext cx="1623060" cy="73152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750052" y="109728"/>
            <a:ext cx="652272" cy="9022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865876" y="109728"/>
            <a:ext cx="1248155" cy="90220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577583" y="109728"/>
            <a:ext cx="649224" cy="90220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/>
              <a:t>G</a:t>
            </a:r>
            <a:r>
              <a:rPr dirty="0"/>
              <a:t>IẢI THÍCH QUI </a:t>
            </a:r>
            <a:r>
              <a:rPr dirty="0" spc="-10"/>
              <a:t>LUẬT </a:t>
            </a:r>
            <a:r>
              <a:rPr dirty="0"/>
              <a:t>NẠP CHỒNG </a:t>
            </a:r>
            <a:r>
              <a:rPr dirty="0" spc="445"/>
              <a:t> </a:t>
            </a:r>
            <a:r>
              <a:rPr dirty="0" sz="3200"/>
              <a:t>CSS</a:t>
            </a:r>
            <a:endParaRPr sz="3200"/>
          </a:p>
        </p:txBody>
      </p:sp>
      <p:sp>
        <p:nvSpPr>
          <p:cNvPr id="20" name="object 20"/>
          <p:cNvSpPr txBox="1"/>
          <p:nvPr/>
        </p:nvSpPr>
        <p:spPr>
          <a:xfrm>
            <a:off x="438099" y="4700778"/>
            <a:ext cx="3896995" cy="436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Thứ tự ưu tiên như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 sau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47471" y="5202682"/>
            <a:ext cx="5090160" cy="3759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21945" algn="l"/>
              </a:tabLst>
            </a:pPr>
            <a:r>
              <a:rPr dirty="0" sz="2400" spc="-5">
                <a:solidFill>
                  <a:srgbClr val="FF6300"/>
                </a:solidFill>
                <a:latin typeface="Arial"/>
                <a:cs typeface="Arial"/>
              </a:rPr>
              <a:t>•	</a:t>
            </a:r>
            <a:r>
              <a:rPr dirty="0" sz="2400" spc="-5" b="1">
                <a:solidFill>
                  <a:srgbClr val="B12C2B"/>
                </a:solidFill>
                <a:latin typeface="Segoe UI"/>
                <a:cs typeface="Segoe UI"/>
              </a:rPr>
              <a:t>#h13</a:t>
            </a:r>
            <a:r>
              <a:rPr dirty="0" sz="2400" spc="-5">
                <a:latin typeface="Segoe UI"/>
                <a:cs typeface="Segoe UI"/>
              </a:rPr>
              <a:t>-&gt;.h12-&gt;.h11-&gt;h1-&gt;mặc</a:t>
            </a:r>
            <a:r>
              <a:rPr dirty="0" sz="2400" spc="2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định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162800" y="4191000"/>
            <a:ext cx="4419600" cy="23622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2434" y="1447800"/>
            <a:ext cx="6174105" cy="294322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020050" y="1012189"/>
            <a:ext cx="2952750" cy="282892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828800" y="1006094"/>
            <a:ext cx="6193155" cy="1763395"/>
          </a:xfrm>
          <a:custGeom>
            <a:avLst/>
            <a:gdLst/>
            <a:ahLst/>
            <a:cxnLst/>
            <a:rect l="l" t="t" r="r" b="b"/>
            <a:pathLst>
              <a:path w="6193155" h="1763395">
                <a:moveTo>
                  <a:pt x="75437" y="1663445"/>
                </a:moveTo>
                <a:lnTo>
                  <a:pt x="71374" y="1663445"/>
                </a:lnTo>
                <a:lnTo>
                  <a:pt x="68961" y="1665985"/>
                </a:lnTo>
                <a:lnTo>
                  <a:pt x="0" y="1737105"/>
                </a:lnTo>
                <a:lnTo>
                  <a:pt x="99313" y="1763014"/>
                </a:lnTo>
                <a:lnTo>
                  <a:pt x="102743" y="1760981"/>
                </a:lnTo>
                <a:lnTo>
                  <a:pt x="103631" y="1757552"/>
                </a:lnTo>
                <a:lnTo>
                  <a:pt x="104520" y="1754251"/>
                </a:lnTo>
                <a:lnTo>
                  <a:pt x="102488" y="1750694"/>
                </a:lnTo>
                <a:lnTo>
                  <a:pt x="60541" y="1739772"/>
                </a:lnTo>
                <a:lnTo>
                  <a:pt x="13843" y="1739772"/>
                </a:lnTo>
                <a:lnTo>
                  <a:pt x="10413" y="1727580"/>
                </a:lnTo>
                <a:lnTo>
                  <a:pt x="33025" y="1721259"/>
                </a:lnTo>
                <a:lnTo>
                  <a:pt x="78105" y="1674876"/>
                </a:lnTo>
                <a:lnTo>
                  <a:pt x="80518" y="1672335"/>
                </a:lnTo>
                <a:lnTo>
                  <a:pt x="80518" y="1668271"/>
                </a:lnTo>
                <a:lnTo>
                  <a:pt x="75437" y="1663445"/>
                </a:lnTo>
                <a:close/>
              </a:path>
              <a:path w="6193155" h="1763395">
                <a:moveTo>
                  <a:pt x="33025" y="1721259"/>
                </a:moveTo>
                <a:lnTo>
                  <a:pt x="10413" y="1727580"/>
                </a:lnTo>
                <a:lnTo>
                  <a:pt x="13843" y="1739772"/>
                </a:lnTo>
                <a:lnTo>
                  <a:pt x="19748" y="1738121"/>
                </a:lnTo>
                <a:lnTo>
                  <a:pt x="16637" y="1738121"/>
                </a:lnTo>
                <a:lnTo>
                  <a:pt x="13716" y="1727580"/>
                </a:lnTo>
                <a:lnTo>
                  <a:pt x="26881" y="1727580"/>
                </a:lnTo>
                <a:lnTo>
                  <a:pt x="33025" y="1721259"/>
                </a:lnTo>
                <a:close/>
              </a:path>
              <a:path w="6193155" h="1763395">
                <a:moveTo>
                  <a:pt x="36361" y="1733477"/>
                </a:moveTo>
                <a:lnTo>
                  <a:pt x="13843" y="1739772"/>
                </a:lnTo>
                <a:lnTo>
                  <a:pt x="60541" y="1739772"/>
                </a:lnTo>
                <a:lnTo>
                  <a:pt x="36361" y="1733477"/>
                </a:lnTo>
                <a:close/>
              </a:path>
              <a:path w="6193155" h="1763395">
                <a:moveTo>
                  <a:pt x="13716" y="1727580"/>
                </a:moveTo>
                <a:lnTo>
                  <a:pt x="16637" y="1738121"/>
                </a:lnTo>
                <a:lnTo>
                  <a:pt x="24222" y="1730316"/>
                </a:lnTo>
                <a:lnTo>
                  <a:pt x="13716" y="1727580"/>
                </a:lnTo>
                <a:close/>
              </a:path>
              <a:path w="6193155" h="1763395">
                <a:moveTo>
                  <a:pt x="24222" y="1730316"/>
                </a:moveTo>
                <a:lnTo>
                  <a:pt x="16637" y="1738121"/>
                </a:lnTo>
                <a:lnTo>
                  <a:pt x="19748" y="1738121"/>
                </a:lnTo>
                <a:lnTo>
                  <a:pt x="36361" y="1733477"/>
                </a:lnTo>
                <a:lnTo>
                  <a:pt x="24222" y="1730316"/>
                </a:lnTo>
                <a:close/>
              </a:path>
              <a:path w="6193155" h="1763395">
                <a:moveTo>
                  <a:pt x="6189599" y="0"/>
                </a:moveTo>
                <a:lnTo>
                  <a:pt x="33025" y="1721259"/>
                </a:lnTo>
                <a:lnTo>
                  <a:pt x="24222" y="1730316"/>
                </a:lnTo>
                <a:lnTo>
                  <a:pt x="36361" y="1733477"/>
                </a:lnTo>
                <a:lnTo>
                  <a:pt x="6192901" y="12191"/>
                </a:lnTo>
                <a:lnTo>
                  <a:pt x="6189599" y="0"/>
                </a:lnTo>
                <a:close/>
              </a:path>
              <a:path w="6193155" h="1763395">
                <a:moveTo>
                  <a:pt x="26881" y="1727580"/>
                </a:moveTo>
                <a:lnTo>
                  <a:pt x="13716" y="1727580"/>
                </a:lnTo>
                <a:lnTo>
                  <a:pt x="24222" y="1730316"/>
                </a:lnTo>
                <a:lnTo>
                  <a:pt x="26881" y="1727580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828800" y="2707767"/>
            <a:ext cx="6192520" cy="1139825"/>
          </a:xfrm>
          <a:custGeom>
            <a:avLst/>
            <a:gdLst/>
            <a:ahLst/>
            <a:cxnLst/>
            <a:rect l="l" t="t" r="r" b="b"/>
            <a:pathLst>
              <a:path w="6192520" h="1139825">
                <a:moveTo>
                  <a:pt x="36627" y="35454"/>
                </a:moveTo>
                <a:lnTo>
                  <a:pt x="24792" y="39811"/>
                </a:lnTo>
                <a:lnTo>
                  <a:pt x="34479" y="48051"/>
                </a:lnTo>
                <a:lnTo>
                  <a:pt x="6190107" y="1139571"/>
                </a:lnTo>
                <a:lnTo>
                  <a:pt x="6192393" y="1127125"/>
                </a:lnTo>
                <a:lnTo>
                  <a:pt x="36627" y="35454"/>
                </a:lnTo>
                <a:close/>
              </a:path>
              <a:path w="6192520" h="1139825">
                <a:moveTo>
                  <a:pt x="96266" y="0"/>
                </a:moveTo>
                <a:lnTo>
                  <a:pt x="92963" y="1143"/>
                </a:lnTo>
                <a:lnTo>
                  <a:pt x="0" y="35433"/>
                </a:lnTo>
                <a:lnTo>
                  <a:pt x="78231" y="101854"/>
                </a:lnTo>
                <a:lnTo>
                  <a:pt x="82168" y="101473"/>
                </a:lnTo>
                <a:lnTo>
                  <a:pt x="86741" y="96138"/>
                </a:lnTo>
                <a:lnTo>
                  <a:pt x="86487" y="92075"/>
                </a:lnTo>
                <a:lnTo>
                  <a:pt x="83693" y="89916"/>
                </a:lnTo>
                <a:lnTo>
                  <a:pt x="34479" y="48051"/>
                </a:lnTo>
                <a:lnTo>
                  <a:pt x="11302" y="43942"/>
                </a:lnTo>
                <a:lnTo>
                  <a:pt x="13588" y="31369"/>
                </a:lnTo>
                <a:lnTo>
                  <a:pt x="47726" y="31369"/>
                </a:lnTo>
                <a:lnTo>
                  <a:pt x="97408" y="13081"/>
                </a:lnTo>
                <a:lnTo>
                  <a:pt x="100711" y="11937"/>
                </a:lnTo>
                <a:lnTo>
                  <a:pt x="102362" y="8255"/>
                </a:lnTo>
                <a:lnTo>
                  <a:pt x="101092" y="4953"/>
                </a:lnTo>
                <a:lnTo>
                  <a:pt x="99949" y="1650"/>
                </a:lnTo>
                <a:lnTo>
                  <a:pt x="96266" y="0"/>
                </a:lnTo>
                <a:close/>
              </a:path>
              <a:path w="6192520" h="1139825">
                <a:moveTo>
                  <a:pt x="13588" y="31369"/>
                </a:moveTo>
                <a:lnTo>
                  <a:pt x="11302" y="43942"/>
                </a:lnTo>
                <a:lnTo>
                  <a:pt x="34479" y="48051"/>
                </a:lnTo>
                <a:lnTo>
                  <a:pt x="29200" y="43561"/>
                </a:lnTo>
                <a:lnTo>
                  <a:pt x="14605" y="43561"/>
                </a:lnTo>
                <a:lnTo>
                  <a:pt x="16510" y="32766"/>
                </a:lnTo>
                <a:lnTo>
                  <a:pt x="21466" y="32766"/>
                </a:lnTo>
                <a:lnTo>
                  <a:pt x="13588" y="31369"/>
                </a:lnTo>
                <a:close/>
              </a:path>
              <a:path w="6192520" h="1139825">
                <a:moveTo>
                  <a:pt x="16510" y="32766"/>
                </a:moveTo>
                <a:lnTo>
                  <a:pt x="14605" y="43561"/>
                </a:lnTo>
                <a:lnTo>
                  <a:pt x="24792" y="39811"/>
                </a:lnTo>
                <a:lnTo>
                  <a:pt x="16510" y="32766"/>
                </a:lnTo>
                <a:close/>
              </a:path>
              <a:path w="6192520" h="1139825">
                <a:moveTo>
                  <a:pt x="24792" y="39811"/>
                </a:moveTo>
                <a:lnTo>
                  <a:pt x="14605" y="43561"/>
                </a:lnTo>
                <a:lnTo>
                  <a:pt x="29200" y="43561"/>
                </a:lnTo>
                <a:lnTo>
                  <a:pt x="24792" y="39811"/>
                </a:lnTo>
                <a:close/>
              </a:path>
              <a:path w="6192520" h="1139825">
                <a:moveTo>
                  <a:pt x="21466" y="32766"/>
                </a:moveTo>
                <a:lnTo>
                  <a:pt x="16510" y="32766"/>
                </a:lnTo>
                <a:lnTo>
                  <a:pt x="24792" y="39811"/>
                </a:lnTo>
                <a:lnTo>
                  <a:pt x="36627" y="35454"/>
                </a:lnTo>
                <a:lnTo>
                  <a:pt x="21466" y="32766"/>
                </a:lnTo>
                <a:close/>
              </a:path>
              <a:path w="6192520" h="1139825">
                <a:moveTo>
                  <a:pt x="47726" y="31369"/>
                </a:moveTo>
                <a:lnTo>
                  <a:pt x="13588" y="31369"/>
                </a:lnTo>
                <a:lnTo>
                  <a:pt x="36627" y="35454"/>
                </a:lnTo>
                <a:lnTo>
                  <a:pt x="47726" y="31369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839200" y="4624070"/>
            <a:ext cx="2743200" cy="1019810"/>
          </a:xfrm>
          <a:custGeom>
            <a:avLst/>
            <a:gdLst/>
            <a:ahLst/>
            <a:cxnLst/>
            <a:rect l="l" t="t" r="r" b="b"/>
            <a:pathLst>
              <a:path w="2743200" h="1019810">
                <a:moveTo>
                  <a:pt x="1143000" y="728725"/>
                </a:moveTo>
                <a:lnTo>
                  <a:pt x="457200" y="728725"/>
                </a:lnTo>
                <a:lnTo>
                  <a:pt x="104648" y="1019606"/>
                </a:lnTo>
                <a:lnTo>
                  <a:pt x="1143000" y="728725"/>
                </a:lnTo>
                <a:close/>
              </a:path>
              <a:path w="2743200" h="1019810">
                <a:moveTo>
                  <a:pt x="2621788" y="0"/>
                </a:moveTo>
                <a:lnTo>
                  <a:pt x="121411" y="0"/>
                </a:lnTo>
                <a:lnTo>
                  <a:pt x="74152" y="9560"/>
                </a:lnTo>
                <a:lnTo>
                  <a:pt x="35560" y="35623"/>
                </a:lnTo>
                <a:lnTo>
                  <a:pt x="9540" y="74259"/>
                </a:lnTo>
                <a:lnTo>
                  <a:pt x="0" y="121538"/>
                </a:lnTo>
                <a:lnTo>
                  <a:pt x="0" y="607313"/>
                </a:lnTo>
                <a:lnTo>
                  <a:pt x="9540" y="654573"/>
                </a:lnTo>
                <a:lnTo>
                  <a:pt x="35560" y="693165"/>
                </a:lnTo>
                <a:lnTo>
                  <a:pt x="74152" y="719185"/>
                </a:lnTo>
                <a:lnTo>
                  <a:pt x="121411" y="728725"/>
                </a:lnTo>
                <a:lnTo>
                  <a:pt x="2621788" y="728725"/>
                </a:lnTo>
                <a:lnTo>
                  <a:pt x="2669047" y="719185"/>
                </a:lnTo>
                <a:lnTo>
                  <a:pt x="2707639" y="693165"/>
                </a:lnTo>
                <a:lnTo>
                  <a:pt x="2733659" y="654573"/>
                </a:lnTo>
                <a:lnTo>
                  <a:pt x="2743200" y="607313"/>
                </a:lnTo>
                <a:lnTo>
                  <a:pt x="2743200" y="121538"/>
                </a:lnTo>
                <a:lnTo>
                  <a:pt x="2733659" y="74259"/>
                </a:lnTo>
                <a:lnTo>
                  <a:pt x="2707639" y="35623"/>
                </a:lnTo>
                <a:lnTo>
                  <a:pt x="2669047" y="9560"/>
                </a:lnTo>
                <a:lnTo>
                  <a:pt x="26217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839200" y="4624070"/>
            <a:ext cx="2743200" cy="1019810"/>
          </a:xfrm>
          <a:custGeom>
            <a:avLst/>
            <a:gdLst/>
            <a:ahLst/>
            <a:cxnLst/>
            <a:rect l="l" t="t" r="r" b="b"/>
            <a:pathLst>
              <a:path w="2743200" h="1019810">
                <a:moveTo>
                  <a:pt x="0" y="121538"/>
                </a:moveTo>
                <a:lnTo>
                  <a:pt x="9540" y="74259"/>
                </a:lnTo>
                <a:lnTo>
                  <a:pt x="35560" y="35623"/>
                </a:lnTo>
                <a:lnTo>
                  <a:pt x="74152" y="9560"/>
                </a:lnTo>
                <a:lnTo>
                  <a:pt x="121411" y="0"/>
                </a:lnTo>
                <a:lnTo>
                  <a:pt x="457200" y="0"/>
                </a:lnTo>
                <a:lnTo>
                  <a:pt x="1143000" y="0"/>
                </a:lnTo>
                <a:lnTo>
                  <a:pt x="2621788" y="0"/>
                </a:lnTo>
                <a:lnTo>
                  <a:pt x="2669047" y="9560"/>
                </a:lnTo>
                <a:lnTo>
                  <a:pt x="2707639" y="35623"/>
                </a:lnTo>
                <a:lnTo>
                  <a:pt x="2733659" y="74259"/>
                </a:lnTo>
                <a:lnTo>
                  <a:pt x="2743200" y="121538"/>
                </a:lnTo>
                <a:lnTo>
                  <a:pt x="2743200" y="425068"/>
                </a:lnTo>
                <a:lnTo>
                  <a:pt x="2743200" y="607313"/>
                </a:lnTo>
                <a:lnTo>
                  <a:pt x="2733659" y="654573"/>
                </a:lnTo>
                <a:lnTo>
                  <a:pt x="2707639" y="693165"/>
                </a:lnTo>
                <a:lnTo>
                  <a:pt x="2669047" y="719185"/>
                </a:lnTo>
                <a:lnTo>
                  <a:pt x="2621788" y="728725"/>
                </a:lnTo>
                <a:lnTo>
                  <a:pt x="1143000" y="728725"/>
                </a:lnTo>
                <a:lnTo>
                  <a:pt x="104648" y="1019606"/>
                </a:lnTo>
                <a:lnTo>
                  <a:pt x="457200" y="728725"/>
                </a:lnTo>
                <a:lnTo>
                  <a:pt x="121411" y="728725"/>
                </a:lnTo>
                <a:lnTo>
                  <a:pt x="74152" y="719185"/>
                </a:lnTo>
                <a:lnTo>
                  <a:pt x="35560" y="693165"/>
                </a:lnTo>
                <a:lnTo>
                  <a:pt x="9540" y="654573"/>
                </a:lnTo>
                <a:lnTo>
                  <a:pt x="0" y="607313"/>
                </a:lnTo>
                <a:lnTo>
                  <a:pt x="0" y="425068"/>
                </a:lnTo>
                <a:lnTo>
                  <a:pt x="0" y="121538"/>
                </a:lnTo>
                <a:close/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8954769" y="4700016"/>
            <a:ext cx="2324735" cy="5727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1800" spc="-10" b="1">
                <a:latin typeface="Calibri"/>
                <a:cs typeface="Calibri"/>
              </a:rPr>
              <a:t>font-variant:</a:t>
            </a:r>
            <a:r>
              <a:rPr dirty="0" sz="1800" spc="-50" b="1"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FF6300"/>
                </a:solidFill>
                <a:latin typeface="Calibri"/>
                <a:cs typeface="Calibri"/>
              </a:rPr>
              <a:t>small-caps</a:t>
            </a:r>
            <a:r>
              <a:rPr dirty="0" sz="1800" spc="-5" b="1">
                <a:latin typeface="Calibri"/>
                <a:cs typeface="Calibri"/>
              </a:rPr>
              <a:t>;  color:</a:t>
            </a:r>
            <a:r>
              <a:rPr dirty="0" sz="1800" spc="-90" b="1"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FF6300"/>
                </a:solidFill>
                <a:latin typeface="Calibri"/>
                <a:cs typeface="Calibri"/>
              </a:rPr>
              <a:t>brown</a:t>
            </a:r>
            <a:r>
              <a:rPr dirty="0" sz="1800" spc="-5" b="1">
                <a:latin typeface="Calibri"/>
                <a:cs typeface="Calibri"/>
              </a:rPr>
              <a:t>;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74484" y="4464684"/>
            <a:ext cx="183515" cy="183515"/>
          </a:xfrm>
          <a:custGeom>
            <a:avLst/>
            <a:gdLst/>
            <a:ahLst/>
            <a:cxnLst/>
            <a:rect l="l" t="t" r="r" b="b"/>
            <a:pathLst>
              <a:path w="183515" h="183514">
                <a:moveTo>
                  <a:pt x="183515" y="0"/>
                </a:moveTo>
                <a:lnTo>
                  <a:pt x="36703" y="36702"/>
                </a:lnTo>
                <a:lnTo>
                  <a:pt x="0" y="183514"/>
                </a:lnTo>
                <a:lnTo>
                  <a:pt x="183515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1000" y="1012189"/>
            <a:ext cx="6477000" cy="3636010"/>
          </a:xfrm>
          <a:custGeom>
            <a:avLst/>
            <a:gdLst/>
            <a:ahLst/>
            <a:cxnLst/>
            <a:rect l="l" t="t" r="r" b="b"/>
            <a:pathLst>
              <a:path w="6477000" h="3636010">
                <a:moveTo>
                  <a:pt x="6293484" y="3636010"/>
                </a:moveTo>
                <a:lnTo>
                  <a:pt x="6330188" y="3489198"/>
                </a:lnTo>
                <a:lnTo>
                  <a:pt x="6477000" y="3452495"/>
                </a:lnTo>
                <a:lnTo>
                  <a:pt x="6293484" y="3636010"/>
                </a:lnTo>
                <a:lnTo>
                  <a:pt x="0" y="3636010"/>
                </a:lnTo>
                <a:lnTo>
                  <a:pt x="0" y="0"/>
                </a:lnTo>
                <a:lnTo>
                  <a:pt x="6477000" y="0"/>
                </a:lnTo>
                <a:lnTo>
                  <a:pt x="6477000" y="3452495"/>
                </a:lnTo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8120" y="109728"/>
            <a:ext cx="826008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36448" y="213359"/>
            <a:ext cx="871727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20496" y="109728"/>
            <a:ext cx="650747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83563" y="213359"/>
            <a:ext cx="1431036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026920" y="109728"/>
            <a:ext cx="652271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191511" y="213359"/>
            <a:ext cx="1022603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726435" y="109728"/>
            <a:ext cx="649224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887979" y="213359"/>
            <a:ext cx="1252728" cy="7315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653028" y="109728"/>
            <a:ext cx="650748" cy="9022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816096" y="213359"/>
            <a:ext cx="1123188" cy="7315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451603" y="109728"/>
            <a:ext cx="650748" cy="9022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614671" y="213359"/>
            <a:ext cx="1623060" cy="73152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750052" y="109728"/>
            <a:ext cx="652272" cy="9022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865876" y="109728"/>
            <a:ext cx="1248155" cy="90220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577583" y="109728"/>
            <a:ext cx="649224" cy="90220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/>
              <a:t>G</a:t>
            </a:r>
            <a:r>
              <a:rPr dirty="0"/>
              <a:t>IẢI THÍCH QUI </a:t>
            </a:r>
            <a:r>
              <a:rPr dirty="0" spc="-10"/>
              <a:t>LUẬT </a:t>
            </a:r>
            <a:r>
              <a:rPr dirty="0"/>
              <a:t>NẠP CHỒNG </a:t>
            </a:r>
            <a:r>
              <a:rPr dirty="0" spc="445"/>
              <a:t> </a:t>
            </a:r>
            <a:r>
              <a:rPr dirty="0" sz="3200"/>
              <a:t>CSS</a:t>
            </a:r>
            <a:endParaRPr sz="3200"/>
          </a:p>
        </p:txBody>
      </p:sp>
      <p:sp>
        <p:nvSpPr>
          <p:cNvPr id="20" name="object 20"/>
          <p:cNvSpPr txBox="1"/>
          <p:nvPr/>
        </p:nvSpPr>
        <p:spPr>
          <a:xfrm>
            <a:off x="438099" y="4853178"/>
            <a:ext cx="2557145" cy="436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Thứ tự ưu</a:t>
            </a:r>
            <a:r>
              <a:rPr dirty="0" sz="2800" spc="-45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tiên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47471" y="5355031"/>
            <a:ext cx="4024629" cy="3759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21945" algn="l"/>
              </a:tabLst>
            </a:pPr>
            <a:r>
              <a:rPr dirty="0" sz="2400" spc="-5">
                <a:solidFill>
                  <a:srgbClr val="FF6300"/>
                </a:solidFill>
                <a:latin typeface="Arial"/>
                <a:cs typeface="Arial"/>
              </a:rPr>
              <a:t>•	</a:t>
            </a:r>
            <a:r>
              <a:rPr dirty="0" sz="2400" spc="-5" b="1">
                <a:latin typeface="Segoe UI"/>
                <a:cs typeface="Segoe UI"/>
              </a:rPr>
              <a:t>.h12</a:t>
            </a:r>
            <a:r>
              <a:rPr dirty="0" sz="2400" spc="-5">
                <a:latin typeface="Segoe UI"/>
                <a:cs typeface="Segoe UI"/>
              </a:rPr>
              <a:t>-&gt;h11-&gt;h1-&gt;mặc</a:t>
            </a:r>
            <a:r>
              <a:rPr dirty="0" sz="2400" spc="-2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định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32434" y="1447800"/>
            <a:ext cx="6174105" cy="294322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020050" y="1012189"/>
            <a:ext cx="2952750" cy="282892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828800" y="1006094"/>
            <a:ext cx="6193155" cy="1763395"/>
          </a:xfrm>
          <a:custGeom>
            <a:avLst/>
            <a:gdLst/>
            <a:ahLst/>
            <a:cxnLst/>
            <a:rect l="l" t="t" r="r" b="b"/>
            <a:pathLst>
              <a:path w="6193155" h="1763395">
                <a:moveTo>
                  <a:pt x="75437" y="1663445"/>
                </a:moveTo>
                <a:lnTo>
                  <a:pt x="71374" y="1663445"/>
                </a:lnTo>
                <a:lnTo>
                  <a:pt x="68961" y="1665985"/>
                </a:lnTo>
                <a:lnTo>
                  <a:pt x="0" y="1737105"/>
                </a:lnTo>
                <a:lnTo>
                  <a:pt x="99313" y="1763014"/>
                </a:lnTo>
                <a:lnTo>
                  <a:pt x="102743" y="1760981"/>
                </a:lnTo>
                <a:lnTo>
                  <a:pt x="103631" y="1757552"/>
                </a:lnTo>
                <a:lnTo>
                  <a:pt x="104520" y="1754251"/>
                </a:lnTo>
                <a:lnTo>
                  <a:pt x="102488" y="1750694"/>
                </a:lnTo>
                <a:lnTo>
                  <a:pt x="60541" y="1739772"/>
                </a:lnTo>
                <a:lnTo>
                  <a:pt x="13843" y="1739772"/>
                </a:lnTo>
                <a:lnTo>
                  <a:pt x="10413" y="1727580"/>
                </a:lnTo>
                <a:lnTo>
                  <a:pt x="33025" y="1721259"/>
                </a:lnTo>
                <a:lnTo>
                  <a:pt x="78105" y="1674876"/>
                </a:lnTo>
                <a:lnTo>
                  <a:pt x="80518" y="1672335"/>
                </a:lnTo>
                <a:lnTo>
                  <a:pt x="80518" y="1668271"/>
                </a:lnTo>
                <a:lnTo>
                  <a:pt x="75437" y="1663445"/>
                </a:lnTo>
                <a:close/>
              </a:path>
              <a:path w="6193155" h="1763395">
                <a:moveTo>
                  <a:pt x="33025" y="1721259"/>
                </a:moveTo>
                <a:lnTo>
                  <a:pt x="10413" y="1727580"/>
                </a:lnTo>
                <a:lnTo>
                  <a:pt x="13843" y="1739772"/>
                </a:lnTo>
                <a:lnTo>
                  <a:pt x="19748" y="1738121"/>
                </a:lnTo>
                <a:lnTo>
                  <a:pt x="16637" y="1738121"/>
                </a:lnTo>
                <a:lnTo>
                  <a:pt x="13716" y="1727580"/>
                </a:lnTo>
                <a:lnTo>
                  <a:pt x="26881" y="1727580"/>
                </a:lnTo>
                <a:lnTo>
                  <a:pt x="33025" y="1721259"/>
                </a:lnTo>
                <a:close/>
              </a:path>
              <a:path w="6193155" h="1763395">
                <a:moveTo>
                  <a:pt x="36361" y="1733477"/>
                </a:moveTo>
                <a:lnTo>
                  <a:pt x="13843" y="1739772"/>
                </a:lnTo>
                <a:lnTo>
                  <a:pt x="60541" y="1739772"/>
                </a:lnTo>
                <a:lnTo>
                  <a:pt x="36361" y="1733477"/>
                </a:lnTo>
                <a:close/>
              </a:path>
              <a:path w="6193155" h="1763395">
                <a:moveTo>
                  <a:pt x="13716" y="1727580"/>
                </a:moveTo>
                <a:lnTo>
                  <a:pt x="16637" y="1738121"/>
                </a:lnTo>
                <a:lnTo>
                  <a:pt x="24222" y="1730316"/>
                </a:lnTo>
                <a:lnTo>
                  <a:pt x="13716" y="1727580"/>
                </a:lnTo>
                <a:close/>
              </a:path>
              <a:path w="6193155" h="1763395">
                <a:moveTo>
                  <a:pt x="24222" y="1730316"/>
                </a:moveTo>
                <a:lnTo>
                  <a:pt x="16637" y="1738121"/>
                </a:lnTo>
                <a:lnTo>
                  <a:pt x="19748" y="1738121"/>
                </a:lnTo>
                <a:lnTo>
                  <a:pt x="36361" y="1733477"/>
                </a:lnTo>
                <a:lnTo>
                  <a:pt x="24222" y="1730316"/>
                </a:lnTo>
                <a:close/>
              </a:path>
              <a:path w="6193155" h="1763395">
                <a:moveTo>
                  <a:pt x="6189599" y="0"/>
                </a:moveTo>
                <a:lnTo>
                  <a:pt x="33025" y="1721259"/>
                </a:lnTo>
                <a:lnTo>
                  <a:pt x="24222" y="1730316"/>
                </a:lnTo>
                <a:lnTo>
                  <a:pt x="36361" y="1733477"/>
                </a:lnTo>
                <a:lnTo>
                  <a:pt x="6192901" y="12191"/>
                </a:lnTo>
                <a:lnTo>
                  <a:pt x="6189599" y="0"/>
                </a:lnTo>
                <a:close/>
              </a:path>
              <a:path w="6193155" h="1763395">
                <a:moveTo>
                  <a:pt x="26881" y="1727580"/>
                </a:moveTo>
                <a:lnTo>
                  <a:pt x="13716" y="1727580"/>
                </a:lnTo>
                <a:lnTo>
                  <a:pt x="24222" y="1730316"/>
                </a:lnTo>
                <a:lnTo>
                  <a:pt x="26881" y="1727580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828800" y="2707767"/>
            <a:ext cx="6192520" cy="1139825"/>
          </a:xfrm>
          <a:custGeom>
            <a:avLst/>
            <a:gdLst/>
            <a:ahLst/>
            <a:cxnLst/>
            <a:rect l="l" t="t" r="r" b="b"/>
            <a:pathLst>
              <a:path w="6192520" h="1139825">
                <a:moveTo>
                  <a:pt x="36627" y="35454"/>
                </a:moveTo>
                <a:lnTo>
                  <a:pt x="24792" y="39811"/>
                </a:lnTo>
                <a:lnTo>
                  <a:pt x="34479" y="48051"/>
                </a:lnTo>
                <a:lnTo>
                  <a:pt x="6190107" y="1139571"/>
                </a:lnTo>
                <a:lnTo>
                  <a:pt x="6192393" y="1127125"/>
                </a:lnTo>
                <a:lnTo>
                  <a:pt x="36627" y="35454"/>
                </a:lnTo>
                <a:close/>
              </a:path>
              <a:path w="6192520" h="1139825">
                <a:moveTo>
                  <a:pt x="96266" y="0"/>
                </a:moveTo>
                <a:lnTo>
                  <a:pt x="92963" y="1143"/>
                </a:lnTo>
                <a:lnTo>
                  <a:pt x="0" y="35433"/>
                </a:lnTo>
                <a:lnTo>
                  <a:pt x="78231" y="101854"/>
                </a:lnTo>
                <a:lnTo>
                  <a:pt x="82168" y="101473"/>
                </a:lnTo>
                <a:lnTo>
                  <a:pt x="86741" y="96138"/>
                </a:lnTo>
                <a:lnTo>
                  <a:pt x="86487" y="92075"/>
                </a:lnTo>
                <a:lnTo>
                  <a:pt x="83693" y="89916"/>
                </a:lnTo>
                <a:lnTo>
                  <a:pt x="34479" y="48051"/>
                </a:lnTo>
                <a:lnTo>
                  <a:pt x="11302" y="43942"/>
                </a:lnTo>
                <a:lnTo>
                  <a:pt x="13588" y="31369"/>
                </a:lnTo>
                <a:lnTo>
                  <a:pt x="47726" y="31369"/>
                </a:lnTo>
                <a:lnTo>
                  <a:pt x="97408" y="13081"/>
                </a:lnTo>
                <a:lnTo>
                  <a:pt x="100711" y="11937"/>
                </a:lnTo>
                <a:lnTo>
                  <a:pt x="102362" y="8255"/>
                </a:lnTo>
                <a:lnTo>
                  <a:pt x="101092" y="4953"/>
                </a:lnTo>
                <a:lnTo>
                  <a:pt x="99949" y="1650"/>
                </a:lnTo>
                <a:lnTo>
                  <a:pt x="96266" y="0"/>
                </a:lnTo>
                <a:close/>
              </a:path>
              <a:path w="6192520" h="1139825">
                <a:moveTo>
                  <a:pt x="13588" y="31369"/>
                </a:moveTo>
                <a:lnTo>
                  <a:pt x="11302" y="43942"/>
                </a:lnTo>
                <a:lnTo>
                  <a:pt x="34479" y="48051"/>
                </a:lnTo>
                <a:lnTo>
                  <a:pt x="29200" y="43561"/>
                </a:lnTo>
                <a:lnTo>
                  <a:pt x="14605" y="43561"/>
                </a:lnTo>
                <a:lnTo>
                  <a:pt x="16510" y="32766"/>
                </a:lnTo>
                <a:lnTo>
                  <a:pt x="21466" y="32766"/>
                </a:lnTo>
                <a:lnTo>
                  <a:pt x="13588" y="31369"/>
                </a:lnTo>
                <a:close/>
              </a:path>
              <a:path w="6192520" h="1139825">
                <a:moveTo>
                  <a:pt x="16510" y="32766"/>
                </a:moveTo>
                <a:lnTo>
                  <a:pt x="14605" y="43561"/>
                </a:lnTo>
                <a:lnTo>
                  <a:pt x="24792" y="39811"/>
                </a:lnTo>
                <a:lnTo>
                  <a:pt x="16510" y="32766"/>
                </a:lnTo>
                <a:close/>
              </a:path>
              <a:path w="6192520" h="1139825">
                <a:moveTo>
                  <a:pt x="24792" y="39811"/>
                </a:moveTo>
                <a:lnTo>
                  <a:pt x="14605" y="43561"/>
                </a:lnTo>
                <a:lnTo>
                  <a:pt x="29200" y="43561"/>
                </a:lnTo>
                <a:lnTo>
                  <a:pt x="24792" y="39811"/>
                </a:lnTo>
                <a:close/>
              </a:path>
              <a:path w="6192520" h="1139825">
                <a:moveTo>
                  <a:pt x="21466" y="32766"/>
                </a:moveTo>
                <a:lnTo>
                  <a:pt x="16510" y="32766"/>
                </a:lnTo>
                <a:lnTo>
                  <a:pt x="24792" y="39811"/>
                </a:lnTo>
                <a:lnTo>
                  <a:pt x="36627" y="35454"/>
                </a:lnTo>
                <a:lnTo>
                  <a:pt x="21466" y="32766"/>
                </a:lnTo>
                <a:close/>
              </a:path>
              <a:path w="6192520" h="1139825">
                <a:moveTo>
                  <a:pt x="47726" y="31369"/>
                </a:moveTo>
                <a:lnTo>
                  <a:pt x="13588" y="31369"/>
                </a:lnTo>
                <a:lnTo>
                  <a:pt x="36627" y="35454"/>
                </a:lnTo>
                <a:lnTo>
                  <a:pt x="47726" y="31369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286625" y="4240364"/>
            <a:ext cx="4419600" cy="23622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90600" y="3657574"/>
            <a:ext cx="5745480" cy="257810"/>
          </a:xfrm>
          <a:custGeom>
            <a:avLst/>
            <a:gdLst/>
            <a:ahLst/>
            <a:cxnLst/>
            <a:rect l="l" t="t" r="r" b="b"/>
            <a:pathLst>
              <a:path w="5745480" h="257810">
                <a:moveTo>
                  <a:pt x="0" y="257581"/>
                </a:moveTo>
                <a:lnTo>
                  <a:pt x="5745099" y="257581"/>
                </a:lnTo>
                <a:lnTo>
                  <a:pt x="5745099" y="0"/>
                </a:lnTo>
                <a:lnTo>
                  <a:pt x="0" y="0"/>
                </a:lnTo>
                <a:lnTo>
                  <a:pt x="0" y="2575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015288" y="3667378"/>
            <a:ext cx="5004562" cy="29718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839200" y="4624070"/>
            <a:ext cx="2743200" cy="1019810"/>
          </a:xfrm>
          <a:custGeom>
            <a:avLst/>
            <a:gdLst/>
            <a:ahLst/>
            <a:cxnLst/>
            <a:rect l="l" t="t" r="r" b="b"/>
            <a:pathLst>
              <a:path w="2743200" h="1019810">
                <a:moveTo>
                  <a:pt x="1143000" y="728725"/>
                </a:moveTo>
                <a:lnTo>
                  <a:pt x="457200" y="728725"/>
                </a:lnTo>
                <a:lnTo>
                  <a:pt x="104648" y="1019606"/>
                </a:lnTo>
                <a:lnTo>
                  <a:pt x="1143000" y="728725"/>
                </a:lnTo>
                <a:close/>
              </a:path>
              <a:path w="2743200" h="1019810">
                <a:moveTo>
                  <a:pt x="2621788" y="0"/>
                </a:moveTo>
                <a:lnTo>
                  <a:pt x="121411" y="0"/>
                </a:lnTo>
                <a:lnTo>
                  <a:pt x="74152" y="9560"/>
                </a:lnTo>
                <a:lnTo>
                  <a:pt x="35560" y="35623"/>
                </a:lnTo>
                <a:lnTo>
                  <a:pt x="9540" y="74259"/>
                </a:lnTo>
                <a:lnTo>
                  <a:pt x="0" y="121538"/>
                </a:lnTo>
                <a:lnTo>
                  <a:pt x="0" y="607313"/>
                </a:lnTo>
                <a:lnTo>
                  <a:pt x="9540" y="654573"/>
                </a:lnTo>
                <a:lnTo>
                  <a:pt x="35560" y="693165"/>
                </a:lnTo>
                <a:lnTo>
                  <a:pt x="74152" y="719185"/>
                </a:lnTo>
                <a:lnTo>
                  <a:pt x="121411" y="728725"/>
                </a:lnTo>
                <a:lnTo>
                  <a:pt x="2621788" y="728725"/>
                </a:lnTo>
                <a:lnTo>
                  <a:pt x="2669047" y="719185"/>
                </a:lnTo>
                <a:lnTo>
                  <a:pt x="2707639" y="693165"/>
                </a:lnTo>
                <a:lnTo>
                  <a:pt x="2733659" y="654573"/>
                </a:lnTo>
                <a:lnTo>
                  <a:pt x="2743200" y="607313"/>
                </a:lnTo>
                <a:lnTo>
                  <a:pt x="2743200" y="121538"/>
                </a:lnTo>
                <a:lnTo>
                  <a:pt x="2733659" y="74259"/>
                </a:lnTo>
                <a:lnTo>
                  <a:pt x="2707639" y="35623"/>
                </a:lnTo>
                <a:lnTo>
                  <a:pt x="2669047" y="9560"/>
                </a:lnTo>
                <a:lnTo>
                  <a:pt x="26217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839200" y="4624070"/>
            <a:ext cx="2743200" cy="1019810"/>
          </a:xfrm>
          <a:custGeom>
            <a:avLst/>
            <a:gdLst/>
            <a:ahLst/>
            <a:cxnLst/>
            <a:rect l="l" t="t" r="r" b="b"/>
            <a:pathLst>
              <a:path w="2743200" h="1019810">
                <a:moveTo>
                  <a:pt x="0" y="121538"/>
                </a:moveTo>
                <a:lnTo>
                  <a:pt x="9540" y="74259"/>
                </a:lnTo>
                <a:lnTo>
                  <a:pt x="35560" y="35623"/>
                </a:lnTo>
                <a:lnTo>
                  <a:pt x="74152" y="9560"/>
                </a:lnTo>
                <a:lnTo>
                  <a:pt x="121411" y="0"/>
                </a:lnTo>
                <a:lnTo>
                  <a:pt x="457200" y="0"/>
                </a:lnTo>
                <a:lnTo>
                  <a:pt x="1143000" y="0"/>
                </a:lnTo>
                <a:lnTo>
                  <a:pt x="2621788" y="0"/>
                </a:lnTo>
                <a:lnTo>
                  <a:pt x="2669047" y="9560"/>
                </a:lnTo>
                <a:lnTo>
                  <a:pt x="2707639" y="35623"/>
                </a:lnTo>
                <a:lnTo>
                  <a:pt x="2733659" y="74259"/>
                </a:lnTo>
                <a:lnTo>
                  <a:pt x="2743200" y="121538"/>
                </a:lnTo>
                <a:lnTo>
                  <a:pt x="2743200" y="425068"/>
                </a:lnTo>
                <a:lnTo>
                  <a:pt x="2743200" y="607313"/>
                </a:lnTo>
                <a:lnTo>
                  <a:pt x="2733659" y="654573"/>
                </a:lnTo>
                <a:lnTo>
                  <a:pt x="2707639" y="693165"/>
                </a:lnTo>
                <a:lnTo>
                  <a:pt x="2669047" y="719185"/>
                </a:lnTo>
                <a:lnTo>
                  <a:pt x="2621788" y="728725"/>
                </a:lnTo>
                <a:lnTo>
                  <a:pt x="1143000" y="728725"/>
                </a:lnTo>
                <a:lnTo>
                  <a:pt x="104648" y="1019606"/>
                </a:lnTo>
                <a:lnTo>
                  <a:pt x="457200" y="728725"/>
                </a:lnTo>
                <a:lnTo>
                  <a:pt x="121411" y="728725"/>
                </a:lnTo>
                <a:lnTo>
                  <a:pt x="74152" y="719185"/>
                </a:lnTo>
                <a:lnTo>
                  <a:pt x="35560" y="693165"/>
                </a:lnTo>
                <a:lnTo>
                  <a:pt x="9540" y="654573"/>
                </a:lnTo>
                <a:lnTo>
                  <a:pt x="0" y="607313"/>
                </a:lnTo>
                <a:lnTo>
                  <a:pt x="0" y="425068"/>
                </a:lnTo>
                <a:lnTo>
                  <a:pt x="0" y="121538"/>
                </a:lnTo>
                <a:close/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8954769" y="4700016"/>
            <a:ext cx="2324735" cy="5727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1800" spc="-10" b="1">
                <a:latin typeface="Calibri"/>
                <a:cs typeface="Calibri"/>
              </a:rPr>
              <a:t>font-variant:</a:t>
            </a:r>
            <a:r>
              <a:rPr dirty="0" sz="1800" spc="-50" b="1"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FF6300"/>
                </a:solidFill>
                <a:latin typeface="Calibri"/>
                <a:cs typeface="Calibri"/>
              </a:rPr>
              <a:t>small-caps</a:t>
            </a:r>
            <a:r>
              <a:rPr dirty="0" sz="1800" spc="-5" b="1">
                <a:latin typeface="Calibri"/>
                <a:cs typeface="Calibri"/>
              </a:rPr>
              <a:t>;  color:</a:t>
            </a:r>
            <a:r>
              <a:rPr dirty="0" sz="1800" spc="-100" b="1"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FF6300"/>
                </a:solidFill>
                <a:latin typeface="Calibri"/>
                <a:cs typeface="Calibri"/>
              </a:rPr>
              <a:t>green</a:t>
            </a:r>
            <a:r>
              <a:rPr dirty="0" sz="1800" spc="-5" b="1">
                <a:latin typeface="Calibri"/>
                <a:cs typeface="Calibri"/>
              </a:rPr>
              <a:t>;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55307" y="4826508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202692" y="0"/>
                </a:moveTo>
                <a:lnTo>
                  <a:pt x="40513" y="40513"/>
                </a:lnTo>
                <a:lnTo>
                  <a:pt x="0" y="202692"/>
                </a:lnTo>
                <a:lnTo>
                  <a:pt x="202692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1000" y="1012189"/>
            <a:ext cx="6477000" cy="4017010"/>
          </a:xfrm>
          <a:custGeom>
            <a:avLst/>
            <a:gdLst/>
            <a:ahLst/>
            <a:cxnLst/>
            <a:rect l="l" t="t" r="r" b="b"/>
            <a:pathLst>
              <a:path w="6477000" h="4017010">
                <a:moveTo>
                  <a:pt x="6274308" y="4017010"/>
                </a:moveTo>
                <a:lnTo>
                  <a:pt x="6314821" y="3854830"/>
                </a:lnTo>
                <a:lnTo>
                  <a:pt x="6477000" y="3814318"/>
                </a:lnTo>
                <a:lnTo>
                  <a:pt x="6274308" y="4017010"/>
                </a:lnTo>
                <a:lnTo>
                  <a:pt x="0" y="4017010"/>
                </a:lnTo>
                <a:lnTo>
                  <a:pt x="0" y="0"/>
                </a:lnTo>
                <a:lnTo>
                  <a:pt x="6477000" y="0"/>
                </a:lnTo>
                <a:lnTo>
                  <a:pt x="6477000" y="3814318"/>
                </a:lnTo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8120" y="109728"/>
            <a:ext cx="826008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36448" y="213359"/>
            <a:ext cx="871727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20496" y="109728"/>
            <a:ext cx="650747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83563" y="213359"/>
            <a:ext cx="1431036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026920" y="109728"/>
            <a:ext cx="652271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191511" y="213359"/>
            <a:ext cx="1022603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726435" y="109728"/>
            <a:ext cx="649224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887979" y="213359"/>
            <a:ext cx="1252728" cy="7315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653028" y="109728"/>
            <a:ext cx="650748" cy="9022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816096" y="213359"/>
            <a:ext cx="1123188" cy="7315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451603" y="109728"/>
            <a:ext cx="650748" cy="9022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614671" y="213359"/>
            <a:ext cx="1623060" cy="73152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750052" y="109728"/>
            <a:ext cx="652272" cy="9022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865876" y="109728"/>
            <a:ext cx="1248155" cy="90220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577583" y="109728"/>
            <a:ext cx="649224" cy="90220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/>
              <a:t>G</a:t>
            </a:r>
            <a:r>
              <a:rPr dirty="0"/>
              <a:t>IẢI THÍCH QUI </a:t>
            </a:r>
            <a:r>
              <a:rPr dirty="0" spc="-10"/>
              <a:t>LUẬT </a:t>
            </a:r>
            <a:r>
              <a:rPr dirty="0"/>
              <a:t>NẠP CHỒNG </a:t>
            </a:r>
            <a:r>
              <a:rPr dirty="0" spc="445"/>
              <a:t> </a:t>
            </a:r>
            <a:r>
              <a:rPr dirty="0" sz="3200"/>
              <a:t>CSS</a:t>
            </a:r>
            <a:endParaRPr sz="3200"/>
          </a:p>
        </p:txBody>
      </p:sp>
      <p:sp>
        <p:nvSpPr>
          <p:cNvPr id="20" name="object 20"/>
          <p:cNvSpPr txBox="1"/>
          <p:nvPr/>
        </p:nvSpPr>
        <p:spPr>
          <a:xfrm>
            <a:off x="438099" y="5157978"/>
            <a:ext cx="2557145" cy="436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Thứ tự ưu</a:t>
            </a:r>
            <a:r>
              <a:rPr dirty="0" sz="2800" spc="-45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tiên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47471" y="5660135"/>
            <a:ext cx="2393315" cy="3759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dirty="0" sz="2400" spc="5">
                <a:latin typeface="Segoe UI"/>
                <a:cs typeface="Segoe UI"/>
              </a:rPr>
              <a:t>!important </a:t>
            </a:r>
            <a:r>
              <a:rPr dirty="0" sz="2400" spc="-5">
                <a:latin typeface="Segoe UI"/>
                <a:cs typeface="Segoe UI"/>
              </a:rPr>
              <a:t>-&gt;</a:t>
            </a:r>
            <a:r>
              <a:rPr dirty="0" sz="2400" spc="-7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*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32434" y="1447800"/>
            <a:ext cx="6174105" cy="294322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828800" y="1006094"/>
            <a:ext cx="6193155" cy="1763395"/>
          </a:xfrm>
          <a:custGeom>
            <a:avLst/>
            <a:gdLst/>
            <a:ahLst/>
            <a:cxnLst/>
            <a:rect l="l" t="t" r="r" b="b"/>
            <a:pathLst>
              <a:path w="6193155" h="1763395">
                <a:moveTo>
                  <a:pt x="75437" y="1663445"/>
                </a:moveTo>
                <a:lnTo>
                  <a:pt x="71374" y="1663445"/>
                </a:lnTo>
                <a:lnTo>
                  <a:pt x="68961" y="1665985"/>
                </a:lnTo>
                <a:lnTo>
                  <a:pt x="0" y="1737105"/>
                </a:lnTo>
                <a:lnTo>
                  <a:pt x="99313" y="1763014"/>
                </a:lnTo>
                <a:lnTo>
                  <a:pt x="102743" y="1760981"/>
                </a:lnTo>
                <a:lnTo>
                  <a:pt x="103631" y="1757552"/>
                </a:lnTo>
                <a:lnTo>
                  <a:pt x="104520" y="1754251"/>
                </a:lnTo>
                <a:lnTo>
                  <a:pt x="102488" y="1750694"/>
                </a:lnTo>
                <a:lnTo>
                  <a:pt x="60541" y="1739772"/>
                </a:lnTo>
                <a:lnTo>
                  <a:pt x="13843" y="1739772"/>
                </a:lnTo>
                <a:lnTo>
                  <a:pt x="10413" y="1727580"/>
                </a:lnTo>
                <a:lnTo>
                  <a:pt x="33025" y="1721259"/>
                </a:lnTo>
                <a:lnTo>
                  <a:pt x="78105" y="1674876"/>
                </a:lnTo>
                <a:lnTo>
                  <a:pt x="80518" y="1672335"/>
                </a:lnTo>
                <a:lnTo>
                  <a:pt x="80518" y="1668271"/>
                </a:lnTo>
                <a:lnTo>
                  <a:pt x="75437" y="1663445"/>
                </a:lnTo>
                <a:close/>
              </a:path>
              <a:path w="6193155" h="1763395">
                <a:moveTo>
                  <a:pt x="33025" y="1721259"/>
                </a:moveTo>
                <a:lnTo>
                  <a:pt x="10413" y="1727580"/>
                </a:lnTo>
                <a:lnTo>
                  <a:pt x="13843" y="1739772"/>
                </a:lnTo>
                <a:lnTo>
                  <a:pt x="19748" y="1738121"/>
                </a:lnTo>
                <a:lnTo>
                  <a:pt x="16637" y="1738121"/>
                </a:lnTo>
                <a:lnTo>
                  <a:pt x="13716" y="1727580"/>
                </a:lnTo>
                <a:lnTo>
                  <a:pt x="26881" y="1727580"/>
                </a:lnTo>
                <a:lnTo>
                  <a:pt x="33025" y="1721259"/>
                </a:lnTo>
                <a:close/>
              </a:path>
              <a:path w="6193155" h="1763395">
                <a:moveTo>
                  <a:pt x="36361" y="1733477"/>
                </a:moveTo>
                <a:lnTo>
                  <a:pt x="13843" y="1739772"/>
                </a:lnTo>
                <a:lnTo>
                  <a:pt x="60541" y="1739772"/>
                </a:lnTo>
                <a:lnTo>
                  <a:pt x="36361" y="1733477"/>
                </a:lnTo>
                <a:close/>
              </a:path>
              <a:path w="6193155" h="1763395">
                <a:moveTo>
                  <a:pt x="13716" y="1727580"/>
                </a:moveTo>
                <a:lnTo>
                  <a:pt x="16637" y="1738121"/>
                </a:lnTo>
                <a:lnTo>
                  <a:pt x="24222" y="1730316"/>
                </a:lnTo>
                <a:lnTo>
                  <a:pt x="13716" y="1727580"/>
                </a:lnTo>
                <a:close/>
              </a:path>
              <a:path w="6193155" h="1763395">
                <a:moveTo>
                  <a:pt x="24222" y="1730316"/>
                </a:moveTo>
                <a:lnTo>
                  <a:pt x="16637" y="1738121"/>
                </a:lnTo>
                <a:lnTo>
                  <a:pt x="19748" y="1738121"/>
                </a:lnTo>
                <a:lnTo>
                  <a:pt x="36361" y="1733477"/>
                </a:lnTo>
                <a:lnTo>
                  <a:pt x="24222" y="1730316"/>
                </a:lnTo>
                <a:close/>
              </a:path>
              <a:path w="6193155" h="1763395">
                <a:moveTo>
                  <a:pt x="6189599" y="0"/>
                </a:moveTo>
                <a:lnTo>
                  <a:pt x="33025" y="1721259"/>
                </a:lnTo>
                <a:lnTo>
                  <a:pt x="24222" y="1730316"/>
                </a:lnTo>
                <a:lnTo>
                  <a:pt x="36361" y="1733477"/>
                </a:lnTo>
                <a:lnTo>
                  <a:pt x="6192901" y="12191"/>
                </a:lnTo>
                <a:lnTo>
                  <a:pt x="6189599" y="0"/>
                </a:lnTo>
                <a:close/>
              </a:path>
              <a:path w="6193155" h="1763395">
                <a:moveTo>
                  <a:pt x="26881" y="1727580"/>
                </a:moveTo>
                <a:lnTo>
                  <a:pt x="13716" y="1727580"/>
                </a:lnTo>
                <a:lnTo>
                  <a:pt x="24222" y="1730316"/>
                </a:lnTo>
                <a:lnTo>
                  <a:pt x="26881" y="1727580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32434" y="3429000"/>
            <a:ext cx="6174105" cy="128333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828800" y="2707767"/>
            <a:ext cx="6192520" cy="1139825"/>
          </a:xfrm>
          <a:custGeom>
            <a:avLst/>
            <a:gdLst/>
            <a:ahLst/>
            <a:cxnLst/>
            <a:rect l="l" t="t" r="r" b="b"/>
            <a:pathLst>
              <a:path w="6192520" h="1139825">
                <a:moveTo>
                  <a:pt x="36627" y="35454"/>
                </a:moveTo>
                <a:lnTo>
                  <a:pt x="24792" y="39811"/>
                </a:lnTo>
                <a:lnTo>
                  <a:pt x="34479" y="48051"/>
                </a:lnTo>
                <a:lnTo>
                  <a:pt x="6190107" y="1139571"/>
                </a:lnTo>
                <a:lnTo>
                  <a:pt x="6192393" y="1127125"/>
                </a:lnTo>
                <a:lnTo>
                  <a:pt x="36627" y="35454"/>
                </a:lnTo>
                <a:close/>
              </a:path>
              <a:path w="6192520" h="1139825">
                <a:moveTo>
                  <a:pt x="96266" y="0"/>
                </a:moveTo>
                <a:lnTo>
                  <a:pt x="92963" y="1143"/>
                </a:lnTo>
                <a:lnTo>
                  <a:pt x="0" y="35433"/>
                </a:lnTo>
                <a:lnTo>
                  <a:pt x="78231" y="101854"/>
                </a:lnTo>
                <a:lnTo>
                  <a:pt x="82168" y="101473"/>
                </a:lnTo>
                <a:lnTo>
                  <a:pt x="86741" y="96138"/>
                </a:lnTo>
                <a:lnTo>
                  <a:pt x="86487" y="92075"/>
                </a:lnTo>
                <a:lnTo>
                  <a:pt x="83693" y="89916"/>
                </a:lnTo>
                <a:lnTo>
                  <a:pt x="34479" y="48051"/>
                </a:lnTo>
                <a:lnTo>
                  <a:pt x="11302" y="43942"/>
                </a:lnTo>
                <a:lnTo>
                  <a:pt x="13588" y="31369"/>
                </a:lnTo>
                <a:lnTo>
                  <a:pt x="47726" y="31369"/>
                </a:lnTo>
                <a:lnTo>
                  <a:pt x="97408" y="13081"/>
                </a:lnTo>
                <a:lnTo>
                  <a:pt x="100711" y="11937"/>
                </a:lnTo>
                <a:lnTo>
                  <a:pt x="102362" y="8255"/>
                </a:lnTo>
                <a:lnTo>
                  <a:pt x="101092" y="4953"/>
                </a:lnTo>
                <a:lnTo>
                  <a:pt x="99949" y="1650"/>
                </a:lnTo>
                <a:lnTo>
                  <a:pt x="96266" y="0"/>
                </a:lnTo>
                <a:close/>
              </a:path>
              <a:path w="6192520" h="1139825">
                <a:moveTo>
                  <a:pt x="13588" y="31369"/>
                </a:moveTo>
                <a:lnTo>
                  <a:pt x="11302" y="43942"/>
                </a:lnTo>
                <a:lnTo>
                  <a:pt x="34479" y="48051"/>
                </a:lnTo>
                <a:lnTo>
                  <a:pt x="29200" y="43561"/>
                </a:lnTo>
                <a:lnTo>
                  <a:pt x="14605" y="43561"/>
                </a:lnTo>
                <a:lnTo>
                  <a:pt x="16510" y="32766"/>
                </a:lnTo>
                <a:lnTo>
                  <a:pt x="21466" y="32766"/>
                </a:lnTo>
                <a:lnTo>
                  <a:pt x="13588" y="31369"/>
                </a:lnTo>
                <a:close/>
              </a:path>
              <a:path w="6192520" h="1139825">
                <a:moveTo>
                  <a:pt x="16510" y="32766"/>
                </a:moveTo>
                <a:lnTo>
                  <a:pt x="14605" y="43561"/>
                </a:lnTo>
                <a:lnTo>
                  <a:pt x="24792" y="39811"/>
                </a:lnTo>
                <a:lnTo>
                  <a:pt x="16510" y="32766"/>
                </a:lnTo>
                <a:close/>
              </a:path>
              <a:path w="6192520" h="1139825">
                <a:moveTo>
                  <a:pt x="24792" y="39811"/>
                </a:moveTo>
                <a:lnTo>
                  <a:pt x="14605" y="43561"/>
                </a:lnTo>
                <a:lnTo>
                  <a:pt x="29200" y="43561"/>
                </a:lnTo>
                <a:lnTo>
                  <a:pt x="24792" y="39811"/>
                </a:lnTo>
                <a:close/>
              </a:path>
              <a:path w="6192520" h="1139825">
                <a:moveTo>
                  <a:pt x="21466" y="32766"/>
                </a:moveTo>
                <a:lnTo>
                  <a:pt x="16510" y="32766"/>
                </a:lnTo>
                <a:lnTo>
                  <a:pt x="24792" y="39811"/>
                </a:lnTo>
                <a:lnTo>
                  <a:pt x="36627" y="35454"/>
                </a:lnTo>
                <a:lnTo>
                  <a:pt x="21466" y="32766"/>
                </a:lnTo>
                <a:close/>
              </a:path>
              <a:path w="6192520" h="1139825">
                <a:moveTo>
                  <a:pt x="47726" y="31369"/>
                </a:moveTo>
                <a:lnTo>
                  <a:pt x="13588" y="31369"/>
                </a:lnTo>
                <a:lnTo>
                  <a:pt x="36627" y="35454"/>
                </a:lnTo>
                <a:lnTo>
                  <a:pt x="47726" y="31369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091423" y="1076325"/>
            <a:ext cx="2809875" cy="280987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286625" y="4191000"/>
            <a:ext cx="4419600" cy="23622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496425" y="1295400"/>
            <a:ext cx="1012825" cy="250190"/>
          </a:xfrm>
          <a:custGeom>
            <a:avLst/>
            <a:gdLst/>
            <a:ahLst/>
            <a:cxnLst/>
            <a:rect l="l" t="t" r="r" b="b"/>
            <a:pathLst>
              <a:path w="1012825" h="250190">
                <a:moveTo>
                  <a:pt x="0" y="250062"/>
                </a:moveTo>
                <a:lnTo>
                  <a:pt x="1012736" y="250062"/>
                </a:lnTo>
                <a:lnTo>
                  <a:pt x="1012736" y="0"/>
                </a:lnTo>
                <a:lnTo>
                  <a:pt x="0" y="0"/>
                </a:lnTo>
                <a:lnTo>
                  <a:pt x="0" y="250062"/>
                </a:lnTo>
                <a:close/>
              </a:path>
            </a:pathLst>
          </a:custGeom>
          <a:ln w="25400">
            <a:solidFill>
              <a:srgbClr val="FF6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839200" y="4624070"/>
            <a:ext cx="2743200" cy="1019810"/>
          </a:xfrm>
          <a:custGeom>
            <a:avLst/>
            <a:gdLst/>
            <a:ahLst/>
            <a:cxnLst/>
            <a:rect l="l" t="t" r="r" b="b"/>
            <a:pathLst>
              <a:path w="2743200" h="1019810">
                <a:moveTo>
                  <a:pt x="1143000" y="728725"/>
                </a:moveTo>
                <a:lnTo>
                  <a:pt x="457200" y="728725"/>
                </a:lnTo>
                <a:lnTo>
                  <a:pt x="104648" y="1019606"/>
                </a:lnTo>
                <a:lnTo>
                  <a:pt x="1143000" y="728725"/>
                </a:lnTo>
                <a:close/>
              </a:path>
              <a:path w="2743200" h="1019810">
                <a:moveTo>
                  <a:pt x="2621788" y="0"/>
                </a:moveTo>
                <a:lnTo>
                  <a:pt x="121411" y="0"/>
                </a:lnTo>
                <a:lnTo>
                  <a:pt x="74152" y="9560"/>
                </a:lnTo>
                <a:lnTo>
                  <a:pt x="35560" y="35623"/>
                </a:lnTo>
                <a:lnTo>
                  <a:pt x="9540" y="74259"/>
                </a:lnTo>
                <a:lnTo>
                  <a:pt x="0" y="121538"/>
                </a:lnTo>
                <a:lnTo>
                  <a:pt x="0" y="607313"/>
                </a:lnTo>
                <a:lnTo>
                  <a:pt x="9540" y="654573"/>
                </a:lnTo>
                <a:lnTo>
                  <a:pt x="35560" y="693165"/>
                </a:lnTo>
                <a:lnTo>
                  <a:pt x="74152" y="719185"/>
                </a:lnTo>
                <a:lnTo>
                  <a:pt x="121411" y="728725"/>
                </a:lnTo>
                <a:lnTo>
                  <a:pt x="2621788" y="728725"/>
                </a:lnTo>
                <a:lnTo>
                  <a:pt x="2669047" y="719185"/>
                </a:lnTo>
                <a:lnTo>
                  <a:pt x="2707639" y="693165"/>
                </a:lnTo>
                <a:lnTo>
                  <a:pt x="2733659" y="654573"/>
                </a:lnTo>
                <a:lnTo>
                  <a:pt x="2743200" y="607313"/>
                </a:lnTo>
                <a:lnTo>
                  <a:pt x="2743200" y="121538"/>
                </a:lnTo>
                <a:lnTo>
                  <a:pt x="2733659" y="74259"/>
                </a:lnTo>
                <a:lnTo>
                  <a:pt x="2707639" y="35623"/>
                </a:lnTo>
                <a:lnTo>
                  <a:pt x="2669047" y="9560"/>
                </a:lnTo>
                <a:lnTo>
                  <a:pt x="26217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839200" y="4624070"/>
            <a:ext cx="2743200" cy="1019810"/>
          </a:xfrm>
          <a:custGeom>
            <a:avLst/>
            <a:gdLst/>
            <a:ahLst/>
            <a:cxnLst/>
            <a:rect l="l" t="t" r="r" b="b"/>
            <a:pathLst>
              <a:path w="2743200" h="1019810">
                <a:moveTo>
                  <a:pt x="0" y="121538"/>
                </a:moveTo>
                <a:lnTo>
                  <a:pt x="9540" y="74259"/>
                </a:lnTo>
                <a:lnTo>
                  <a:pt x="35560" y="35623"/>
                </a:lnTo>
                <a:lnTo>
                  <a:pt x="74152" y="9560"/>
                </a:lnTo>
                <a:lnTo>
                  <a:pt x="121411" y="0"/>
                </a:lnTo>
                <a:lnTo>
                  <a:pt x="457200" y="0"/>
                </a:lnTo>
                <a:lnTo>
                  <a:pt x="1143000" y="0"/>
                </a:lnTo>
                <a:lnTo>
                  <a:pt x="2621788" y="0"/>
                </a:lnTo>
                <a:lnTo>
                  <a:pt x="2669047" y="9560"/>
                </a:lnTo>
                <a:lnTo>
                  <a:pt x="2707639" y="35623"/>
                </a:lnTo>
                <a:lnTo>
                  <a:pt x="2733659" y="74259"/>
                </a:lnTo>
                <a:lnTo>
                  <a:pt x="2743200" y="121538"/>
                </a:lnTo>
                <a:lnTo>
                  <a:pt x="2743200" y="425068"/>
                </a:lnTo>
                <a:lnTo>
                  <a:pt x="2743200" y="607313"/>
                </a:lnTo>
                <a:lnTo>
                  <a:pt x="2733659" y="654573"/>
                </a:lnTo>
                <a:lnTo>
                  <a:pt x="2707639" y="693165"/>
                </a:lnTo>
                <a:lnTo>
                  <a:pt x="2669047" y="719185"/>
                </a:lnTo>
                <a:lnTo>
                  <a:pt x="2621788" y="728725"/>
                </a:lnTo>
                <a:lnTo>
                  <a:pt x="1143000" y="728725"/>
                </a:lnTo>
                <a:lnTo>
                  <a:pt x="104648" y="1019606"/>
                </a:lnTo>
                <a:lnTo>
                  <a:pt x="457200" y="728725"/>
                </a:lnTo>
                <a:lnTo>
                  <a:pt x="121411" y="728725"/>
                </a:lnTo>
                <a:lnTo>
                  <a:pt x="74152" y="719185"/>
                </a:lnTo>
                <a:lnTo>
                  <a:pt x="35560" y="693165"/>
                </a:lnTo>
                <a:lnTo>
                  <a:pt x="9540" y="654573"/>
                </a:lnTo>
                <a:lnTo>
                  <a:pt x="0" y="607313"/>
                </a:lnTo>
                <a:lnTo>
                  <a:pt x="0" y="425068"/>
                </a:lnTo>
                <a:lnTo>
                  <a:pt x="0" y="121538"/>
                </a:lnTo>
                <a:close/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8954769" y="4700016"/>
            <a:ext cx="2324735" cy="5727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1800" spc="-10" b="1">
                <a:latin typeface="Calibri"/>
                <a:cs typeface="Calibri"/>
              </a:rPr>
              <a:t>font-variant:</a:t>
            </a:r>
            <a:r>
              <a:rPr dirty="0" sz="1800" spc="-50" b="1"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FF6300"/>
                </a:solidFill>
                <a:latin typeface="Calibri"/>
                <a:cs typeface="Calibri"/>
              </a:rPr>
              <a:t>small-caps</a:t>
            </a:r>
            <a:r>
              <a:rPr dirty="0" sz="1800" spc="-5" b="1">
                <a:latin typeface="Calibri"/>
                <a:cs typeface="Calibri"/>
              </a:rPr>
              <a:t>;  color:</a:t>
            </a:r>
            <a:r>
              <a:rPr dirty="0" sz="1800" spc="-85" b="1"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FF6300"/>
                </a:solidFill>
                <a:latin typeface="Calibri"/>
                <a:cs typeface="Calibri"/>
              </a:rPr>
              <a:t>red</a:t>
            </a:r>
            <a:r>
              <a:rPr dirty="0" sz="1800" spc="-10" b="1">
                <a:latin typeface="Calibri"/>
                <a:cs typeface="Calibri"/>
              </a:rPr>
              <a:t>;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97552" y="1421891"/>
            <a:ext cx="7075932" cy="4596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0219" y="1042161"/>
            <a:ext cx="2767330" cy="43624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 b="0">
                <a:solidFill>
                  <a:srgbClr val="005242"/>
                </a:solidFill>
                <a:latin typeface="Segoe UI"/>
                <a:cs typeface="Segoe UI"/>
              </a:rPr>
              <a:t>Nạp chồng</a:t>
            </a:r>
            <a:r>
              <a:rPr dirty="0" sz="2800" spc="-55" b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10" b="0">
                <a:solidFill>
                  <a:srgbClr val="005242"/>
                </a:solidFill>
                <a:latin typeface="Segoe UI"/>
                <a:cs typeface="Segoe UI"/>
              </a:rPr>
              <a:t>CSS</a:t>
            </a:r>
            <a:endParaRPr sz="2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35251"/>
            <a:ext cx="854963" cy="1231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93547" y="1778507"/>
            <a:ext cx="1478280" cy="996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10411" y="1635251"/>
            <a:ext cx="883919" cy="1231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32916" y="1778507"/>
            <a:ext cx="2410968" cy="9966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982467" y="1635251"/>
            <a:ext cx="882395" cy="12313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1470" y="1799463"/>
            <a:ext cx="3211195" cy="67754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 spc="5">
                <a:solidFill>
                  <a:srgbClr val="FFFFFF"/>
                </a:solidFill>
              </a:rPr>
              <a:t>T</a:t>
            </a:r>
            <a:r>
              <a:rPr dirty="0" sz="3500" spc="5">
                <a:solidFill>
                  <a:srgbClr val="FFFFFF"/>
                </a:solidFill>
              </a:rPr>
              <a:t>RẮC</a:t>
            </a:r>
            <a:r>
              <a:rPr dirty="0" sz="3500" spc="190">
                <a:solidFill>
                  <a:srgbClr val="FFFFFF"/>
                </a:solidFill>
              </a:rPr>
              <a:t> </a:t>
            </a:r>
            <a:r>
              <a:rPr dirty="0" sz="3500" spc="5">
                <a:solidFill>
                  <a:srgbClr val="FFFFFF"/>
                </a:solidFill>
              </a:rPr>
              <a:t>NGHIỆM</a:t>
            </a:r>
            <a:endParaRPr sz="3500"/>
          </a:p>
        </p:txBody>
      </p:sp>
      <p:sp>
        <p:nvSpPr>
          <p:cNvPr id="8" name="object 8"/>
          <p:cNvSpPr/>
          <p:nvPr/>
        </p:nvSpPr>
        <p:spPr>
          <a:xfrm>
            <a:off x="8544941" y="3200430"/>
            <a:ext cx="3647058" cy="36470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7650" y="1066800"/>
            <a:ext cx="7448550" cy="5334000"/>
          </a:xfrm>
          <a:custGeom>
            <a:avLst/>
            <a:gdLst/>
            <a:ahLst/>
            <a:cxnLst/>
            <a:rect l="l" t="t" r="r" b="b"/>
            <a:pathLst>
              <a:path w="7448550" h="5334000">
                <a:moveTo>
                  <a:pt x="0" y="5334000"/>
                </a:moveTo>
                <a:lnTo>
                  <a:pt x="7448550" y="5334000"/>
                </a:lnTo>
                <a:lnTo>
                  <a:pt x="7448550" y="0"/>
                </a:lnTo>
                <a:lnTo>
                  <a:pt x="0" y="0"/>
                </a:lnTo>
                <a:lnTo>
                  <a:pt x="0" y="5334000"/>
                </a:lnTo>
                <a:close/>
              </a:path>
            </a:pathLst>
          </a:custGeom>
          <a:solidFill>
            <a:srgbClr val="E1E1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71188" y="1496567"/>
            <a:ext cx="649224" cy="630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00371" y="1466088"/>
            <a:ext cx="937260" cy="6797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32247" y="1466088"/>
            <a:ext cx="490727" cy="679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54167" y="1543811"/>
            <a:ext cx="655320" cy="5516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440679" y="1466088"/>
            <a:ext cx="487679" cy="6797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559552" y="1543811"/>
            <a:ext cx="733044" cy="5516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923788" y="1466088"/>
            <a:ext cx="487679" cy="6797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042659" y="1543811"/>
            <a:ext cx="815339" cy="5516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89191" y="1466088"/>
            <a:ext cx="489204" cy="6797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609588" y="1543811"/>
            <a:ext cx="833627" cy="5516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074407" y="1466088"/>
            <a:ext cx="487679" cy="6797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193280" y="1543811"/>
            <a:ext cx="708659" cy="55168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33131" y="1466088"/>
            <a:ext cx="489203" cy="6797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171188" y="1972055"/>
            <a:ext cx="649224" cy="6309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500371" y="1941576"/>
            <a:ext cx="576072" cy="6797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707635" y="2019300"/>
            <a:ext cx="1345691" cy="55168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684520" y="1941576"/>
            <a:ext cx="489203" cy="6797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628388" y="2447544"/>
            <a:ext cx="649224" cy="63093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957571" y="2417064"/>
            <a:ext cx="566927" cy="6797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55691" y="2494788"/>
            <a:ext cx="1292352" cy="55168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079235" y="2417064"/>
            <a:ext cx="489204" cy="6797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199632" y="2494788"/>
            <a:ext cx="669036" cy="55168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499859" y="2417064"/>
            <a:ext cx="489204" cy="6797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620256" y="2494788"/>
            <a:ext cx="812292" cy="55168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063740" y="2417064"/>
            <a:ext cx="489203" cy="67970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628388" y="2923032"/>
            <a:ext cx="649224" cy="63093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957571" y="2892551"/>
            <a:ext cx="566927" cy="67970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155691" y="2970276"/>
            <a:ext cx="1292352" cy="55168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079235" y="2892551"/>
            <a:ext cx="489204" cy="67970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199632" y="2970276"/>
            <a:ext cx="982980" cy="55168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813804" y="2892551"/>
            <a:ext cx="487679" cy="67970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932676" y="2970276"/>
            <a:ext cx="1001268" cy="55168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565135" y="2892551"/>
            <a:ext cx="489203" cy="67970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628388" y="3398520"/>
            <a:ext cx="649224" cy="63093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957571" y="3368040"/>
            <a:ext cx="566927" cy="67970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55691" y="3445764"/>
            <a:ext cx="1292352" cy="55168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079235" y="3368040"/>
            <a:ext cx="489204" cy="67970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199632" y="3445764"/>
            <a:ext cx="818388" cy="55168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649211" y="3368040"/>
            <a:ext cx="489203" cy="67970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769607" y="3445764"/>
            <a:ext cx="725424" cy="55168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126223" y="3368040"/>
            <a:ext cx="489203" cy="679704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628388" y="3874008"/>
            <a:ext cx="649224" cy="630936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957571" y="3843528"/>
            <a:ext cx="633984" cy="679704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222747" y="3921252"/>
            <a:ext cx="862584" cy="55168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716523" y="3843528"/>
            <a:ext cx="489203" cy="679704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800344" y="3843528"/>
            <a:ext cx="566927" cy="679704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998464" y="3921252"/>
            <a:ext cx="1292352" cy="551688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922007" y="3843528"/>
            <a:ext cx="489203" cy="679704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171188" y="4349496"/>
            <a:ext cx="649224" cy="63093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500371" y="4319015"/>
            <a:ext cx="595884" cy="679704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727447" y="4396740"/>
            <a:ext cx="656844" cy="551688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015484" y="4319015"/>
            <a:ext cx="489203" cy="679704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135879" y="4396740"/>
            <a:ext cx="1176527" cy="551688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943600" y="4319015"/>
            <a:ext cx="487679" cy="679704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062471" y="4396740"/>
            <a:ext cx="932687" cy="551688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626352" y="4319015"/>
            <a:ext cx="489203" cy="679704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746747" y="4396740"/>
            <a:ext cx="758951" cy="551688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136892" y="4319015"/>
            <a:ext cx="487679" cy="679704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255764" y="4396740"/>
            <a:ext cx="969264" cy="551688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856219" y="4319015"/>
            <a:ext cx="489203" cy="679704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976616" y="4396740"/>
            <a:ext cx="1050035" cy="551688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8657843" y="4319015"/>
            <a:ext cx="487679" cy="679704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8776716" y="4396740"/>
            <a:ext cx="848868" cy="551688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9256776" y="4319015"/>
            <a:ext cx="487679" cy="679704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9375647" y="4396740"/>
            <a:ext cx="853440" cy="551688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9860280" y="4319015"/>
            <a:ext cx="489203" cy="679704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171188" y="4824984"/>
            <a:ext cx="649224" cy="630936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500371" y="4794503"/>
            <a:ext cx="637031" cy="679704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768596" y="4872228"/>
            <a:ext cx="586739" cy="551688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986528" y="4794503"/>
            <a:ext cx="489203" cy="679704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106923" y="4872228"/>
            <a:ext cx="944879" cy="551688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5682996" y="4794503"/>
            <a:ext cx="487679" cy="679704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801867" y="4872228"/>
            <a:ext cx="845819" cy="551688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278879" y="4794503"/>
            <a:ext cx="489203" cy="679704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399276" y="4872228"/>
            <a:ext cx="1222248" cy="551688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7252716" y="4794503"/>
            <a:ext cx="487679" cy="679704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7371588" y="4872228"/>
            <a:ext cx="833627" cy="551688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7836407" y="4794503"/>
            <a:ext cx="489203" cy="679704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920228" y="4794503"/>
            <a:ext cx="937259" cy="679704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8452104" y="4794503"/>
            <a:ext cx="489203" cy="679704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4500371" y="5269991"/>
            <a:ext cx="489203" cy="679704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4500371" y="5745479"/>
            <a:ext cx="489203" cy="679704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 txBox="1"/>
          <p:nvPr/>
        </p:nvSpPr>
        <p:spPr>
          <a:xfrm>
            <a:off x="4335017" y="1556892"/>
            <a:ext cx="5730875" cy="3705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Wingdings"/>
              <a:buChar char=""/>
              <a:tabLst>
                <a:tab pos="355600" algn="l"/>
              </a:tabLst>
            </a:pPr>
            <a:r>
              <a:rPr dirty="0" sz="2400" b="1">
                <a:solidFill>
                  <a:srgbClr val="FF6300"/>
                </a:solidFill>
                <a:latin typeface="Segoe UI"/>
                <a:cs typeface="Segoe UI"/>
              </a:rPr>
              <a:t>CSS </a:t>
            </a:r>
            <a:r>
              <a:rPr dirty="0" sz="1900" spc="-35" b="1">
                <a:solidFill>
                  <a:srgbClr val="FF6300"/>
                </a:solidFill>
                <a:latin typeface="Segoe UI"/>
                <a:cs typeface="Segoe UI"/>
              </a:rPr>
              <a:t>VÀ </a:t>
            </a:r>
            <a:r>
              <a:rPr dirty="0" sz="1900" spc="-25" b="1">
                <a:solidFill>
                  <a:srgbClr val="FF6300"/>
                </a:solidFill>
                <a:latin typeface="Segoe UI"/>
                <a:cs typeface="Segoe UI"/>
              </a:rPr>
              <a:t>VAI </a:t>
            </a:r>
            <a:r>
              <a:rPr dirty="0" sz="1900" b="1">
                <a:solidFill>
                  <a:srgbClr val="FF6300"/>
                </a:solidFill>
                <a:latin typeface="Segoe UI"/>
                <a:cs typeface="Segoe UI"/>
              </a:rPr>
              <a:t>TRÒ </a:t>
            </a:r>
            <a:r>
              <a:rPr dirty="0" sz="1900" spc="10" b="1">
                <a:solidFill>
                  <a:srgbClr val="FF6300"/>
                </a:solidFill>
                <a:latin typeface="Segoe UI"/>
                <a:cs typeface="Segoe UI"/>
              </a:rPr>
              <a:t>CỦA</a:t>
            </a:r>
            <a:r>
              <a:rPr dirty="0" sz="1900" spc="515" b="1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dirty="0" sz="1900" spc="10" b="1">
                <a:solidFill>
                  <a:srgbClr val="FF6300"/>
                </a:solidFill>
                <a:latin typeface="Segoe UI"/>
                <a:cs typeface="Segoe UI"/>
              </a:rPr>
              <a:t>NÓ</a:t>
            </a:r>
            <a:endParaRPr sz="19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865"/>
              </a:spcBef>
              <a:buFont typeface="Wingdings"/>
              <a:buChar char=""/>
              <a:tabLst>
                <a:tab pos="355600" algn="l"/>
              </a:tabLst>
            </a:pPr>
            <a:r>
              <a:rPr dirty="0" sz="2400" spc="-5" b="1">
                <a:solidFill>
                  <a:srgbClr val="FF6300"/>
                </a:solidFill>
                <a:latin typeface="Segoe UI"/>
                <a:cs typeface="Segoe UI"/>
              </a:rPr>
              <a:t>S</a:t>
            </a:r>
            <a:r>
              <a:rPr dirty="0" sz="1900" spc="-5" b="1">
                <a:solidFill>
                  <a:srgbClr val="FF6300"/>
                </a:solidFill>
                <a:latin typeface="Segoe UI"/>
                <a:cs typeface="Segoe UI"/>
              </a:rPr>
              <a:t>ELECTOR</a:t>
            </a:r>
            <a:endParaRPr sz="1900">
              <a:latin typeface="Segoe UI"/>
              <a:cs typeface="Segoe UI"/>
            </a:endParaRPr>
          </a:p>
          <a:p>
            <a:pPr lvl="1" marL="812800" indent="-342900">
              <a:lnSpc>
                <a:spcPct val="100000"/>
              </a:lnSpc>
              <a:spcBef>
                <a:spcPts val="865"/>
              </a:spcBef>
              <a:buFont typeface="Wingdings"/>
              <a:buChar char=""/>
              <a:tabLst>
                <a:tab pos="813435" algn="l"/>
              </a:tabLst>
            </a:pPr>
            <a:r>
              <a:rPr dirty="0" sz="2400" spc="-5">
                <a:solidFill>
                  <a:srgbClr val="FF6300"/>
                </a:solidFill>
                <a:latin typeface="Segoe UI"/>
                <a:cs typeface="Segoe UI"/>
              </a:rPr>
              <a:t>S</a:t>
            </a:r>
            <a:r>
              <a:rPr dirty="0" sz="1900" spc="-5">
                <a:solidFill>
                  <a:srgbClr val="FF6300"/>
                </a:solidFill>
                <a:latin typeface="Segoe UI"/>
                <a:cs typeface="Segoe UI"/>
              </a:rPr>
              <a:t>ELECTOR </a:t>
            </a:r>
            <a:r>
              <a:rPr dirty="0" sz="1900" spc="10">
                <a:solidFill>
                  <a:srgbClr val="FF6300"/>
                </a:solidFill>
                <a:latin typeface="Segoe UI"/>
                <a:cs typeface="Segoe UI"/>
              </a:rPr>
              <a:t>CƠ</a:t>
            </a:r>
            <a:r>
              <a:rPr dirty="0" sz="1900" spc="220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dirty="0" sz="1900" spc="10">
                <a:solidFill>
                  <a:srgbClr val="FF6300"/>
                </a:solidFill>
                <a:latin typeface="Segoe UI"/>
                <a:cs typeface="Segoe UI"/>
              </a:rPr>
              <a:t>BẢN</a:t>
            </a:r>
            <a:endParaRPr sz="1900">
              <a:latin typeface="Segoe UI"/>
              <a:cs typeface="Segoe UI"/>
            </a:endParaRPr>
          </a:p>
          <a:p>
            <a:pPr lvl="1" marL="812800" indent="-342900">
              <a:lnSpc>
                <a:spcPct val="100000"/>
              </a:lnSpc>
              <a:spcBef>
                <a:spcPts val="865"/>
              </a:spcBef>
              <a:buFont typeface="Wingdings"/>
              <a:buChar char=""/>
              <a:tabLst>
                <a:tab pos="813435" algn="l"/>
              </a:tabLst>
            </a:pPr>
            <a:r>
              <a:rPr dirty="0" sz="2400" spc="-5">
                <a:solidFill>
                  <a:srgbClr val="FF6300"/>
                </a:solidFill>
                <a:latin typeface="Segoe UI"/>
                <a:cs typeface="Segoe UI"/>
              </a:rPr>
              <a:t>S</a:t>
            </a:r>
            <a:r>
              <a:rPr dirty="0" sz="1900" spc="-5">
                <a:solidFill>
                  <a:srgbClr val="FF6300"/>
                </a:solidFill>
                <a:latin typeface="Segoe UI"/>
                <a:cs typeface="Segoe UI"/>
              </a:rPr>
              <a:t>ELECTOR </a:t>
            </a:r>
            <a:r>
              <a:rPr dirty="0" sz="1900" spc="10">
                <a:solidFill>
                  <a:srgbClr val="FF6300"/>
                </a:solidFill>
                <a:latin typeface="Segoe UI"/>
                <a:cs typeface="Segoe UI"/>
              </a:rPr>
              <a:t>PHÂN</a:t>
            </a:r>
            <a:r>
              <a:rPr dirty="0" sz="1900" spc="229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dirty="0" sz="1900" spc="5">
                <a:solidFill>
                  <a:srgbClr val="FF6300"/>
                </a:solidFill>
                <a:latin typeface="Segoe UI"/>
                <a:cs typeface="Segoe UI"/>
              </a:rPr>
              <a:t>VÙNG</a:t>
            </a:r>
            <a:endParaRPr sz="1900">
              <a:latin typeface="Segoe UI"/>
              <a:cs typeface="Segoe UI"/>
            </a:endParaRPr>
          </a:p>
          <a:p>
            <a:pPr lvl="1" marL="812800" indent="-342900">
              <a:lnSpc>
                <a:spcPct val="100000"/>
              </a:lnSpc>
              <a:spcBef>
                <a:spcPts val="865"/>
              </a:spcBef>
              <a:buFont typeface="Wingdings"/>
              <a:buChar char=""/>
              <a:tabLst>
                <a:tab pos="813435" algn="l"/>
              </a:tabLst>
            </a:pPr>
            <a:r>
              <a:rPr dirty="0" sz="2400" spc="-5">
                <a:solidFill>
                  <a:srgbClr val="FF6300"/>
                </a:solidFill>
                <a:latin typeface="Segoe UI"/>
                <a:cs typeface="Segoe UI"/>
              </a:rPr>
              <a:t>S</a:t>
            </a:r>
            <a:r>
              <a:rPr dirty="0" sz="1900" spc="-5">
                <a:solidFill>
                  <a:srgbClr val="FF6300"/>
                </a:solidFill>
                <a:latin typeface="Segoe UI"/>
                <a:cs typeface="Segoe UI"/>
              </a:rPr>
              <a:t>ELECTOR </a:t>
            </a:r>
            <a:r>
              <a:rPr dirty="0" sz="1900" spc="10">
                <a:solidFill>
                  <a:srgbClr val="FF6300"/>
                </a:solidFill>
                <a:latin typeface="Segoe UI"/>
                <a:cs typeface="Segoe UI"/>
              </a:rPr>
              <a:t>LIÊN</a:t>
            </a:r>
            <a:r>
              <a:rPr dirty="0" sz="1900" spc="215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dirty="0" sz="1900" spc="10">
                <a:solidFill>
                  <a:srgbClr val="FF6300"/>
                </a:solidFill>
                <a:latin typeface="Segoe UI"/>
                <a:cs typeface="Segoe UI"/>
              </a:rPr>
              <a:t>KẾT</a:t>
            </a:r>
            <a:endParaRPr sz="1900">
              <a:latin typeface="Segoe UI"/>
              <a:cs typeface="Segoe UI"/>
            </a:endParaRPr>
          </a:p>
          <a:p>
            <a:pPr lvl="1" marL="812800" indent="-342900">
              <a:lnSpc>
                <a:spcPct val="100000"/>
              </a:lnSpc>
              <a:spcBef>
                <a:spcPts val="865"/>
              </a:spcBef>
              <a:buFont typeface="Wingdings"/>
              <a:buChar char=""/>
              <a:tabLst>
                <a:tab pos="813435" algn="l"/>
              </a:tabLst>
            </a:pPr>
            <a:r>
              <a:rPr dirty="0" sz="2400" spc="5">
                <a:solidFill>
                  <a:srgbClr val="FF6300"/>
                </a:solidFill>
                <a:latin typeface="Segoe UI"/>
                <a:cs typeface="Segoe UI"/>
              </a:rPr>
              <a:t>N</a:t>
            </a:r>
            <a:r>
              <a:rPr dirty="0" sz="1900" spc="5">
                <a:solidFill>
                  <a:srgbClr val="FF6300"/>
                </a:solidFill>
                <a:latin typeface="Segoe UI"/>
                <a:cs typeface="Segoe UI"/>
              </a:rPr>
              <a:t>HIỀU</a:t>
            </a:r>
            <a:r>
              <a:rPr dirty="0" sz="1900" spc="85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dirty="0" sz="2400" spc="-5">
                <a:solidFill>
                  <a:srgbClr val="FF6300"/>
                </a:solidFill>
                <a:latin typeface="Segoe UI"/>
                <a:cs typeface="Segoe UI"/>
              </a:rPr>
              <a:t>S</a:t>
            </a:r>
            <a:r>
              <a:rPr dirty="0" sz="1900" spc="-5">
                <a:solidFill>
                  <a:srgbClr val="FF6300"/>
                </a:solidFill>
                <a:latin typeface="Segoe UI"/>
                <a:cs typeface="Segoe UI"/>
              </a:rPr>
              <a:t>ELECTOR</a:t>
            </a:r>
            <a:endParaRPr sz="19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865"/>
              </a:spcBef>
              <a:buFont typeface="Wingdings"/>
              <a:buChar char=""/>
              <a:tabLst>
                <a:tab pos="355600" algn="l"/>
              </a:tabLst>
            </a:pPr>
            <a:r>
              <a:rPr dirty="0" sz="2400" spc="10" b="1">
                <a:solidFill>
                  <a:srgbClr val="FF6300"/>
                </a:solidFill>
                <a:latin typeface="Segoe UI"/>
                <a:cs typeface="Segoe UI"/>
              </a:rPr>
              <a:t>C</a:t>
            </a:r>
            <a:r>
              <a:rPr dirty="0" sz="1900" spc="10" b="1">
                <a:solidFill>
                  <a:srgbClr val="FF6300"/>
                </a:solidFill>
                <a:latin typeface="Segoe UI"/>
                <a:cs typeface="Segoe UI"/>
              </a:rPr>
              <a:t>ÁC THUỘC TÍNH CSS ĐỊNH </a:t>
            </a:r>
            <a:r>
              <a:rPr dirty="0" sz="1900" spc="15" b="1">
                <a:solidFill>
                  <a:srgbClr val="FF6300"/>
                </a:solidFill>
                <a:latin typeface="Segoe UI"/>
                <a:cs typeface="Segoe UI"/>
              </a:rPr>
              <a:t>DẠNG </a:t>
            </a:r>
            <a:r>
              <a:rPr dirty="0" sz="1900" spc="-15" b="1">
                <a:solidFill>
                  <a:srgbClr val="FF6300"/>
                </a:solidFill>
                <a:latin typeface="Segoe UI"/>
                <a:cs typeface="Segoe UI"/>
              </a:rPr>
              <a:t>VĂN </a:t>
            </a:r>
            <a:r>
              <a:rPr dirty="0" sz="1900" spc="295" b="1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dirty="0" sz="1900" spc="15" b="1">
                <a:solidFill>
                  <a:srgbClr val="FF6300"/>
                </a:solidFill>
                <a:latin typeface="Segoe UI"/>
                <a:cs typeface="Segoe UI"/>
              </a:rPr>
              <a:t>BẢN</a:t>
            </a:r>
            <a:endParaRPr sz="19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865"/>
              </a:spcBef>
              <a:buFont typeface="Wingdings"/>
              <a:buChar char=""/>
              <a:tabLst>
                <a:tab pos="355600" algn="l"/>
              </a:tabLst>
            </a:pPr>
            <a:r>
              <a:rPr dirty="0" sz="2400" spc="5" b="1">
                <a:solidFill>
                  <a:srgbClr val="FF6300"/>
                </a:solidFill>
                <a:latin typeface="Segoe UI"/>
                <a:cs typeface="Segoe UI"/>
              </a:rPr>
              <a:t>Q</a:t>
            </a:r>
            <a:r>
              <a:rPr dirty="0" sz="1900" spc="5" b="1">
                <a:solidFill>
                  <a:srgbClr val="FF6300"/>
                </a:solidFill>
                <a:latin typeface="Segoe UI"/>
                <a:cs typeface="Segoe UI"/>
              </a:rPr>
              <a:t>UI LUẬT </a:t>
            </a:r>
            <a:r>
              <a:rPr dirty="0" sz="1900" spc="10" b="1">
                <a:solidFill>
                  <a:srgbClr val="FF6300"/>
                </a:solidFill>
                <a:latin typeface="Segoe UI"/>
                <a:cs typeface="Segoe UI"/>
              </a:rPr>
              <a:t>NẠP CHỒNG CỦA </a:t>
            </a:r>
            <a:r>
              <a:rPr dirty="0" sz="1900" spc="40" b="1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dirty="0" sz="2400" b="1">
                <a:solidFill>
                  <a:srgbClr val="FF6300"/>
                </a:solidFill>
                <a:latin typeface="Segoe UI"/>
                <a:cs typeface="Segoe UI"/>
              </a:rPr>
              <a:t>CSS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0" y="442213"/>
            <a:ext cx="4362450" cy="6415783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4063238" y="660019"/>
            <a:ext cx="5410200" cy="812800"/>
          </a:xfrm>
          <a:custGeom>
            <a:avLst/>
            <a:gdLst/>
            <a:ahLst/>
            <a:cxnLst/>
            <a:rect l="l" t="t" r="r" b="b"/>
            <a:pathLst>
              <a:path w="5410200" h="812800">
                <a:moveTo>
                  <a:pt x="5003800" y="0"/>
                </a:moveTo>
                <a:lnTo>
                  <a:pt x="0" y="0"/>
                </a:lnTo>
                <a:lnTo>
                  <a:pt x="0" y="812800"/>
                </a:lnTo>
                <a:lnTo>
                  <a:pt x="5003800" y="812800"/>
                </a:lnTo>
                <a:lnTo>
                  <a:pt x="5410200" y="406400"/>
                </a:lnTo>
                <a:lnTo>
                  <a:pt x="5003800" y="0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3938015" y="691895"/>
            <a:ext cx="760476" cy="902208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4210811" y="795527"/>
            <a:ext cx="995172" cy="731520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4718303" y="691895"/>
            <a:ext cx="649224" cy="902208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4879847" y="795527"/>
            <a:ext cx="1048512" cy="731520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5440679" y="691895"/>
            <a:ext cx="649224" cy="902208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5602223" y="795527"/>
            <a:ext cx="978407" cy="731520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6092952" y="691895"/>
            <a:ext cx="650748" cy="902208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6256020" y="795527"/>
            <a:ext cx="1136903" cy="731520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6905243" y="691895"/>
            <a:ext cx="649224" cy="902208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 txBox="1">
            <a:spLocks noGrp="1"/>
          </p:cNvSpPr>
          <p:nvPr>
            <p:ph type="title"/>
          </p:nvPr>
        </p:nvSpPr>
        <p:spPr>
          <a:xfrm>
            <a:off x="4179570" y="812800"/>
            <a:ext cx="2993390" cy="495934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40">
                <a:solidFill>
                  <a:srgbClr val="FFFFFF"/>
                </a:solidFill>
              </a:rPr>
              <a:t>T</a:t>
            </a:r>
            <a:r>
              <a:rPr dirty="0" spc="-40">
                <a:solidFill>
                  <a:srgbClr val="FFFFFF"/>
                </a:solidFill>
              </a:rPr>
              <a:t>ÓM </a:t>
            </a:r>
            <a:r>
              <a:rPr dirty="0" spc="5">
                <a:solidFill>
                  <a:srgbClr val="FFFFFF"/>
                </a:solidFill>
              </a:rPr>
              <a:t>TẮT </a:t>
            </a:r>
            <a:r>
              <a:rPr dirty="0">
                <a:solidFill>
                  <a:srgbClr val="FFFFFF"/>
                </a:solidFill>
              </a:rPr>
              <a:t>BÀI</a:t>
            </a:r>
            <a:r>
              <a:rPr dirty="0" spc="509">
                <a:solidFill>
                  <a:srgbClr val="FFFFFF"/>
                </a:solidFill>
              </a:rPr>
              <a:t> </a:t>
            </a:r>
            <a:r>
              <a:rPr dirty="0" spc="5">
                <a:solidFill>
                  <a:srgbClr val="FFFFFF"/>
                </a:solidFill>
              </a:rPr>
              <a:t>HỌC</a:t>
            </a:r>
            <a:endParaRPr sz="32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701" y="838200"/>
            <a:ext cx="11482705" cy="0"/>
          </a:xfrm>
          <a:custGeom>
            <a:avLst/>
            <a:gdLst/>
            <a:ahLst/>
            <a:cxnLst/>
            <a:rect l="l" t="t" r="r" b="b"/>
            <a:pathLst>
              <a:path w="11482705" h="0">
                <a:moveTo>
                  <a:pt x="0" y="0"/>
                </a:moveTo>
                <a:lnTo>
                  <a:pt x="11482298" y="0"/>
                </a:lnTo>
              </a:path>
            </a:pathLst>
          </a:custGeom>
          <a:ln w="38100">
            <a:solidFill>
              <a:srgbClr val="FF6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12699"/>
            <a:ext cx="12192000" cy="6845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7700" y="3811523"/>
            <a:ext cx="5536692" cy="30342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73086" y="2958083"/>
            <a:ext cx="1737360" cy="1935480"/>
          </a:xfrm>
          <a:custGeom>
            <a:avLst/>
            <a:gdLst/>
            <a:ahLst/>
            <a:cxnLst/>
            <a:rect l="l" t="t" r="r" b="b"/>
            <a:pathLst>
              <a:path w="1737360" h="1935479">
                <a:moveTo>
                  <a:pt x="0" y="0"/>
                </a:moveTo>
                <a:lnTo>
                  <a:pt x="228600" y="1158239"/>
                </a:lnTo>
                <a:lnTo>
                  <a:pt x="701027" y="1523999"/>
                </a:lnTo>
                <a:lnTo>
                  <a:pt x="1432547" y="1935479"/>
                </a:lnTo>
                <a:lnTo>
                  <a:pt x="1737347" y="1844039"/>
                </a:lnTo>
                <a:lnTo>
                  <a:pt x="1706867" y="1676399"/>
                </a:lnTo>
                <a:lnTo>
                  <a:pt x="1706867" y="1234439"/>
                </a:lnTo>
                <a:lnTo>
                  <a:pt x="1493507" y="899159"/>
                </a:lnTo>
                <a:lnTo>
                  <a:pt x="1036307" y="701039"/>
                </a:lnTo>
                <a:lnTo>
                  <a:pt x="350507" y="2590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25487" y="2897885"/>
            <a:ext cx="114300" cy="1400810"/>
          </a:xfrm>
          <a:custGeom>
            <a:avLst/>
            <a:gdLst/>
            <a:ahLst/>
            <a:cxnLst/>
            <a:rect l="l" t="t" r="r" b="b"/>
            <a:pathLst>
              <a:path w="114300" h="1400810">
                <a:moveTo>
                  <a:pt x="0" y="0"/>
                </a:moveTo>
                <a:lnTo>
                  <a:pt x="57873" y="1400556"/>
                </a:lnTo>
                <a:lnTo>
                  <a:pt x="60843" y="1374567"/>
                </a:lnTo>
                <a:lnTo>
                  <a:pt x="69018" y="1355278"/>
                </a:lnTo>
                <a:lnTo>
                  <a:pt x="92546" y="1311352"/>
                </a:lnTo>
                <a:lnTo>
                  <a:pt x="103677" y="1273989"/>
                </a:lnTo>
                <a:lnTo>
                  <a:pt x="111572" y="1217875"/>
                </a:lnTo>
                <a:lnTo>
                  <a:pt x="114122" y="1136650"/>
                </a:lnTo>
                <a:lnTo>
                  <a:pt x="113482" y="1101585"/>
                </a:lnTo>
                <a:lnTo>
                  <a:pt x="112160" y="1060762"/>
                </a:lnTo>
                <a:lnTo>
                  <a:pt x="110222" y="1014832"/>
                </a:lnTo>
                <a:lnTo>
                  <a:pt x="107734" y="964448"/>
                </a:lnTo>
                <a:lnTo>
                  <a:pt x="104765" y="910260"/>
                </a:lnTo>
                <a:lnTo>
                  <a:pt x="101381" y="852920"/>
                </a:lnTo>
                <a:lnTo>
                  <a:pt x="97648" y="793082"/>
                </a:lnTo>
                <a:lnTo>
                  <a:pt x="93634" y="731395"/>
                </a:lnTo>
                <a:lnTo>
                  <a:pt x="89405" y="668513"/>
                </a:lnTo>
                <a:lnTo>
                  <a:pt x="85029" y="605086"/>
                </a:lnTo>
                <a:lnTo>
                  <a:pt x="80572" y="541768"/>
                </a:lnTo>
                <a:lnTo>
                  <a:pt x="76102" y="479209"/>
                </a:lnTo>
                <a:lnTo>
                  <a:pt x="71685" y="418061"/>
                </a:lnTo>
                <a:lnTo>
                  <a:pt x="59421" y="249605"/>
                </a:lnTo>
                <a:lnTo>
                  <a:pt x="55886" y="200622"/>
                </a:lnTo>
                <a:lnTo>
                  <a:pt x="52738" y="156309"/>
                </a:lnTo>
                <a:lnTo>
                  <a:pt x="50045" y="117318"/>
                </a:lnTo>
                <a:lnTo>
                  <a:pt x="47874" y="84302"/>
                </a:lnTo>
                <a:lnTo>
                  <a:pt x="46291" y="579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3966" y="2542108"/>
            <a:ext cx="2238120" cy="3972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3966" y="4982566"/>
            <a:ext cx="1150924" cy="18754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21440" y="6466014"/>
            <a:ext cx="289560" cy="289560"/>
          </a:xfrm>
          <a:custGeom>
            <a:avLst/>
            <a:gdLst/>
            <a:ahLst/>
            <a:cxnLst/>
            <a:rect l="l" t="t" r="r" b="b"/>
            <a:pathLst>
              <a:path w="289559" h="289559">
                <a:moveTo>
                  <a:pt x="289559" y="0"/>
                </a:moveTo>
                <a:lnTo>
                  <a:pt x="57911" y="57899"/>
                </a:lnTo>
                <a:lnTo>
                  <a:pt x="0" y="289491"/>
                </a:lnTo>
                <a:lnTo>
                  <a:pt x="289559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172200" y="1066800"/>
            <a:ext cx="5638800" cy="5688965"/>
          </a:xfrm>
          <a:custGeom>
            <a:avLst/>
            <a:gdLst/>
            <a:ahLst/>
            <a:cxnLst/>
            <a:rect l="l" t="t" r="r" b="b"/>
            <a:pathLst>
              <a:path w="5638800" h="5688965">
                <a:moveTo>
                  <a:pt x="5349240" y="5688705"/>
                </a:moveTo>
                <a:lnTo>
                  <a:pt x="5407152" y="5457113"/>
                </a:lnTo>
                <a:lnTo>
                  <a:pt x="5638800" y="5399214"/>
                </a:lnTo>
                <a:lnTo>
                  <a:pt x="5349240" y="5688705"/>
                </a:lnTo>
                <a:lnTo>
                  <a:pt x="0" y="5688705"/>
                </a:lnTo>
                <a:lnTo>
                  <a:pt x="0" y="0"/>
                </a:lnTo>
                <a:lnTo>
                  <a:pt x="5638800" y="0"/>
                </a:lnTo>
                <a:lnTo>
                  <a:pt x="5638800" y="5399214"/>
                </a:lnTo>
              </a:path>
            </a:pathLst>
          </a:custGeom>
          <a:ln w="25400">
            <a:solidFill>
              <a:srgbClr val="FF6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8120" y="109728"/>
            <a:ext cx="807720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8159" y="213359"/>
            <a:ext cx="541020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71500" y="109728"/>
            <a:ext cx="650748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4568" y="213359"/>
            <a:ext cx="912876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59763" y="109728"/>
            <a:ext cx="649224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272539" y="109728"/>
            <a:ext cx="1248156" cy="9022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984248" y="109728"/>
            <a:ext cx="649224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/>
              <a:t>V</a:t>
            </a:r>
            <a:r>
              <a:rPr dirty="0" spc="-5"/>
              <a:t>Í </a:t>
            </a:r>
            <a:r>
              <a:rPr dirty="0"/>
              <a:t>DỤ</a:t>
            </a:r>
            <a:r>
              <a:rPr dirty="0" spc="300"/>
              <a:t> </a:t>
            </a:r>
            <a:r>
              <a:rPr dirty="0" sz="3200"/>
              <a:t>CSS</a:t>
            </a:r>
            <a:endParaRPr sz="3200"/>
          </a:p>
        </p:txBody>
      </p:sp>
      <p:sp>
        <p:nvSpPr>
          <p:cNvPr id="12" name="object 12"/>
          <p:cNvSpPr/>
          <p:nvPr/>
        </p:nvSpPr>
        <p:spPr>
          <a:xfrm>
            <a:off x="838200" y="1030312"/>
            <a:ext cx="4343400" cy="51664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553200" y="1219200"/>
            <a:ext cx="4800600" cy="48392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38200" y="1040505"/>
            <a:ext cx="4362704" cy="57150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248400" y="1142974"/>
            <a:ext cx="5334000" cy="535597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553200" y="2781807"/>
            <a:ext cx="1143000" cy="0"/>
          </a:xfrm>
          <a:custGeom>
            <a:avLst/>
            <a:gdLst/>
            <a:ahLst/>
            <a:cxnLst/>
            <a:rect l="l" t="t" r="r" b="b"/>
            <a:pathLst>
              <a:path w="1143000" h="0">
                <a:moveTo>
                  <a:pt x="1143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857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553200" y="2781807"/>
            <a:ext cx="0" cy="1447800"/>
          </a:xfrm>
          <a:custGeom>
            <a:avLst/>
            <a:gdLst/>
            <a:ahLst/>
            <a:cxnLst/>
            <a:rect l="l" t="t" r="r" b="b"/>
            <a:pathLst>
              <a:path w="0" h="1447800">
                <a:moveTo>
                  <a:pt x="0" y="0"/>
                </a:moveTo>
                <a:lnTo>
                  <a:pt x="0" y="1447799"/>
                </a:lnTo>
              </a:path>
            </a:pathLst>
          </a:custGeom>
          <a:ln w="9525">
            <a:solidFill>
              <a:srgbClr val="0857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553200" y="4190872"/>
            <a:ext cx="685800" cy="103505"/>
          </a:xfrm>
          <a:custGeom>
            <a:avLst/>
            <a:gdLst/>
            <a:ahLst/>
            <a:cxnLst/>
            <a:rect l="l" t="t" r="r" b="b"/>
            <a:pathLst>
              <a:path w="685800" h="103504">
                <a:moveTo>
                  <a:pt x="660581" y="51625"/>
                </a:moveTo>
                <a:lnTo>
                  <a:pt x="590803" y="92328"/>
                </a:lnTo>
                <a:lnTo>
                  <a:pt x="589788" y="96265"/>
                </a:lnTo>
                <a:lnTo>
                  <a:pt x="593344" y="102362"/>
                </a:lnTo>
                <a:lnTo>
                  <a:pt x="597153" y="103377"/>
                </a:lnTo>
                <a:lnTo>
                  <a:pt x="674909" y="58038"/>
                </a:lnTo>
                <a:lnTo>
                  <a:pt x="673226" y="58038"/>
                </a:lnTo>
                <a:lnTo>
                  <a:pt x="673226" y="57150"/>
                </a:lnTo>
                <a:lnTo>
                  <a:pt x="670051" y="57150"/>
                </a:lnTo>
                <a:lnTo>
                  <a:pt x="660581" y="51625"/>
                </a:lnTo>
                <a:close/>
              </a:path>
              <a:path w="685800" h="103504">
                <a:moveTo>
                  <a:pt x="649804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649586" y="58038"/>
                </a:lnTo>
                <a:lnTo>
                  <a:pt x="660581" y="51625"/>
                </a:lnTo>
                <a:lnTo>
                  <a:pt x="649804" y="45338"/>
                </a:lnTo>
                <a:close/>
              </a:path>
              <a:path w="685800" h="103504">
                <a:moveTo>
                  <a:pt x="674937" y="45338"/>
                </a:moveTo>
                <a:lnTo>
                  <a:pt x="673226" y="45338"/>
                </a:lnTo>
                <a:lnTo>
                  <a:pt x="673226" y="58038"/>
                </a:lnTo>
                <a:lnTo>
                  <a:pt x="674909" y="58038"/>
                </a:lnTo>
                <a:lnTo>
                  <a:pt x="685800" y="51688"/>
                </a:lnTo>
                <a:lnTo>
                  <a:pt x="674937" y="45338"/>
                </a:lnTo>
                <a:close/>
              </a:path>
              <a:path w="685800" h="103504">
                <a:moveTo>
                  <a:pt x="670051" y="46100"/>
                </a:moveTo>
                <a:lnTo>
                  <a:pt x="660581" y="51625"/>
                </a:lnTo>
                <a:lnTo>
                  <a:pt x="670051" y="57150"/>
                </a:lnTo>
                <a:lnTo>
                  <a:pt x="670051" y="46100"/>
                </a:lnTo>
                <a:close/>
              </a:path>
              <a:path w="685800" h="103504">
                <a:moveTo>
                  <a:pt x="673226" y="46100"/>
                </a:moveTo>
                <a:lnTo>
                  <a:pt x="670051" y="46100"/>
                </a:lnTo>
                <a:lnTo>
                  <a:pt x="670051" y="57150"/>
                </a:lnTo>
                <a:lnTo>
                  <a:pt x="673226" y="57150"/>
                </a:lnTo>
                <a:lnTo>
                  <a:pt x="673226" y="46100"/>
                </a:lnTo>
                <a:close/>
              </a:path>
              <a:path w="685800" h="103504">
                <a:moveTo>
                  <a:pt x="597153" y="0"/>
                </a:moveTo>
                <a:lnTo>
                  <a:pt x="593344" y="1015"/>
                </a:lnTo>
                <a:lnTo>
                  <a:pt x="591566" y="3937"/>
                </a:lnTo>
                <a:lnTo>
                  <a:pt x="589788" y="6984"/>
                </a:lnTo>
                <a:lnTo>
                  <a:pt x="590803" y="10921"/>
                </a:lnTo>
                <a:lnTo>
                  <a:pt x="660581" y="51625"/>
                </a:lnTo>
                <a:lnTo>
                  <a:pt x="670051" y="46100"/>
                </a:lnTo>
                <a:lnTo>
                  <a:pt x="673226" y="46100"/>
                </a:lnTo>
                <a:lnTo>
                  <a:pt x="673226" y="45338"/>
                </a:lnTo>
                <a:lnTo>
                  <a:pt x="674937" y="45338"/>
                </a:lnTo>
                <a:lnTo>
                  <a:pt x="600201" y="1650"/>
                </a:lnTo>
                <a:lnTo>
                  <a:pt x="597153" y="0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1049000" y="3200400"/>
            <a:ext cx="0" cy="2590800"/>
          </a:xfrm>
          <a:custGeom>
            <a:avLst/>
            <a:gdLst/>
            <a:ahLst/>
            <a:cxnLst/>
            <a:rect l="l" t="t" r="r" b="b"/>
            <a:pathLst>
              <a:path w="0" h="2590800">
                <a:moveTo>
                  <a:pt x="0" y="0"/>
                </a:moveTo>
                <a:lnTo>
                  <a:pt x="0" y="2590800"/>
                </a:lnTo>
              </a:path>
            </a:pathLst>
          </a:custGeom>
          <a:ln w="9525">
            <a:solidFill>
              <a:srgbClr val="0857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363200" y="5739498"/>
            <a:ext cx="685800" cy="103505"/>
          </a:xfrm>
          <a:custGeom>
            <a:avLst/>
            <a:gdLst/>
            <a:ahLst/>
            <a:cxnLst/>
            <a:rect l="l" t="t" r="r" b="b"/>
            <a:pathLst>
              <a:path w="685800" h="103504">
                <a:moveTo>
                  <a:pt x="88646" y="0"/>
                </a:moveTo>
                <a:lnTo>
                  <a:pt x="0" y="51701"/>
                </a:lnTo>
                <a:lnTo>
                  <a:pt x="88646" y="103403"/>
                </a:lnTo>
                <a:lnTo>
                  <a:pt x="92455" y="102374"/>
                </a:lnTo>
                <a:lnTo>
                  <a:pt x="96011" y="96316"/>
                </a:lnTo>
                <a:lnTo>
                  <a:pt x="94996" y="92430"/>
                </a:lnTo>
                <a:lnTo>
                  <a:pt x="36044" y="58051"/>
                </a:lnTo>
                <a:lnTo>
                  <a:pt x="12573" y="58051"/>
                </a:lnTo>
                <a:lnTo>
                  <a:pt x="12573" y="45351"/>
                </a:lnTo>
                <a:lnTo>
                  <a:pt x="36044" y="45351"/>
                </a:lnTo>
                <a:lnTo>
                  <a:pt x="94996" y="10972"/>
                </a:lnTo>
                <a:lnTo>
                  <a:pt x="96011" y="7086"/>
                </a:lnTo>
                <a:lnTo>
                  <a:pt x="92455" y="1016"/>
                </a:lnTo>
                <a:lnTo>
                  <a:pt x="88646" y="0"/>
                </a:lnTo>
                <a:close/>
              </a:path>
              <a:path w="685800" h="103504">
                <a:moveTo>
                  <a:pt x="36044" y="45351"/>
                </a:moveTo>
                <a:lnTo>
                  <a:pt x="12573" y="45351"/>
                </a:lnTo>
                <a:lnTo>
                  <a:pt x="12573" y="58051"/>
                </a:lnTo>
                <a:lnTo>
                  <a:pt x="36044" y="58051"/>
                </a:lnTo>
                <a:lnTo>
                  <a:pt x="34563" y="57188"/>
                </a:lnTo>
                <a:lnTo>
                  <a:pt x="15748" y="57188"/>
                </a:lnTo>
                <a:lnTo>
                  <a:pt x="15748" y="46215"/>
                </a:lnTo>
                <a:lnTo>
                  <a:pt x="34563" y="46215"/>
                </a:lnTo>
                <a:lnTo>
                  <a:pt x="36044" y="45351"/>
                </a:lnTo>
                <a:close/>
              </a:path>
              <a:path w="685800" h="103504">
                <a:moveTo>
                  <a:pt x="685800" y="45351"/>
                </a:moveTo>
                <a:lnTo>
                  <a:pt x="36044" y="45351"/>
                </a:lnTo>
                <a:lnTo>
                  <a:pt x="25155" y="51701"/>
                </a:lnTo>
                <a:lnTo>
                  <a:pt x="36044" y="58051"/>
                </a:lnTo>
                <a:lnTo>
                  <a:pt x="685800" y="58051"/>
                </a:lnTo>
                <a:lnTo>
                  <a:pt x="685800" y="45351"/>
                </a:lnTo>
                <a:close/>
              </a:path>
              <a:path w="685800" h="103504">
                <a:moveTo>
                  <a:pt x="15748" y="46215"/>
                </a:moveTo>
                <a:lnTo>
                  <a:pt x="15748" y="57188"/>
                </a:lnTo>
                <a:lnTo>
                  <a:pt x="25155" y="51701"/>
                </a:lnTo>
                <a:lnTo>
                  <a:pt x="15748" y="46215"/>
                </a:lnTo>
                <a:close/>
              </a:path>
              <a:path w="685800" h="103504">
                <a:moveTo>
                  <a:pt x="25155" y="51701"/>
                </a:moveTo>
                <a:lnTo>
                  <a:pt x="15748" y="57188"/>
                </a:lnTo>
                <a:lnTo>
                  <a:pt x="34563" y="57188"/>
                </a:lnTo>
                <a:lnTo>
                  <a:pt x="25155" y="51701"/>
                </a:lnTo>
                <a:close/>
              </a:path>
              <a:path w="685800" h="103504">
                <a:moveTo>
                  <a:pt x="34563" y="46215"/>
                </a:moveTo>
                <a:lnTo>
                  <a:pt x="15748" y="46215"/>
                </a:lnTo>
                <a:lnTo>
                  <a:pt x="25155" y="51701"/>
                </a:lnTo>
                <a:lnTo>
                  <a:pt x="34563" y="46215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057400" y="2418714"/>
            <a:ext cx="5184140" cy="1830070"/>
          </a:xfrm>
          <a:custGeom>
            <a:avLst/>
            <a:gdLst/>
            <a:ahLst/>
            <a:cxnLst/>
            <a:rect l="l" t="t" r="r" b="b"/>
            <a:pathLst>
              <a:path w="5184140" h="1830070">
                <a:moveTo>
                  <a:pt x="36105" y="25575"/>
                </a:moveTo>
                <a:lnTo>
                  <a:pt x="23756" y="28001"/>
                </a:lnTo>
                <a:lnTo>
                  <a:pt x="31893" y="37506"/>
                </a:lnTo>
                <a:lnTo>
                  <a:pt x="5179568" y="1829816"/>
                </a:lnTo>
                <a:lnTo>
                  <a:pt x="5183632" y="1817751"/>
                </a:lnTo>
                <a:lnTo>
                  <a:pt x="36105" y="25575"/>
                </a:lnTo>
                <a:close/>
              </a:path>
              <a:path w="5184140" h="1830070">
                <a:moveTo>
                  <a:pt x="100711" y="0"/>
                </a:moveTo>
                <a:lnTo>
                  <a:pt x="97281" y="635"/>
                </a:lnTo>
                <a:lnTo>
                  <a:pt x="0" y="19685"/>
                </a:lnTo>
                <a:lnTo>
                  <a:pt x="66675" y="97662"/>
                </a:lnTo>
                <a:lnTo>
                  <a:pt x="70738" y="97917"/>
                </a:lnTo>
                <a:lnTo>
                  <a:pt x="76073" y="93345"/>
                </a:lnTo>
                <a:lnTo>
                  <a:pt x="76326" y="89408"/>
                </a:lnTo>
                <a:lnTo>
                  <a:pt x="31893" y="37506"/>
                </a:lnTo>
                <a:lnTo>
                  <a:pt x="9525" y="29718"/>
                </a:lnTo>
                <a:lnTo>
                  <a:pt x="13716" y="17780"/>
                </a:lnTo>
                <a:lnTo>
                  <a:pt x="75779" y="17780"/>
                </a:lnTo>
                <a:lnTo>
                  <a:pt x="99694" y="13081"/>
                </a:lnTo>
                <a:lnTo>
                  <a:pt x="103124" y="12446"/>
                </a:lnTo>
                <a:lnTo>
                  <a:pt x="105410" y="9144"/>
                </a:lnTo>
                <a:lnTo>
                  <a:pt x="104648" y="5714"/>
                </a:lnTo>
                <a:lnTo>
                  <a:pt x="104012" y="2286"/>
                </a:lnTo>
                <a:lnTo>
                  <a:pt x="100711" y="0"/>
                </a:lnTo>
                <a:close/>
              </a:path>
              <a:path w="5184140" h="1830070">
                <a:moveTo>
                  <a:pt x="13716" y="17780"/>
                </a:moveTo>
                <a:lnTo>
                  <a:pt x="9525" y="29718"/>
                </a:lnTo>
                <a:lnTo>
                  <a:pt x="31893" y="37506"/>
                </a:lnTo>
                <a:lnTo>
                  <a:pt x="25552" y="30099"/>
                </a:lnTo>
                <a:lnTo>
                  <a:pt x="13081" y="30099"/>
                </a:lnTo>
                <a:lnTo>
                  <a:pt x="16637" y="19685"/>
                </a:lnTo>
                <a:lnTo>
                  <a:pt x="19187" y="19685"/>
                </a:lnTo>
                <a:lnTo>
                  <a:pt x="13716" y="17780"/>
                </a:lnTo>
                <a:close/>
              </a:path>
              <a:path w="5184140" h="1830070">
                <a:moveTo>
                  <a:pt x="16637" y="19685"/>
                </a:moveTo>
                <a:lnTo>
                  <a:pt x="13081" y="30099"/>
                </a:lnTo>
                <a:lnTo>
                  <a:pt x="23756" y="28001"/>
                </a:lnTo>
                <a:lnTo>
                  <a:pt x="16637" y="19685"/>
                </a:lnTo>
                <a:close/>
              </a:path>
              <a:path w="5184140" h="1830070">
                <a:moveTo>
                  <a:pt x="23756" y="28001"/>
                </a:moveTo>
                <a:lnTo>
                  <a:pt x="13081" y="30099"/>
                </a:lnTo>
                <a:lnTo>
                  <a:pt x="25552" y="30099"/>
                </a:lnTo>
                <a:lnTo>
                  <a:pt x="23756" y="28001"/>
                </a:lnTo>
                <a:close/>
              </a:path>
              <a:path w="5184140" h="1830070">
                <a:moveTo>
                  <a:pt x="19187" y="19685"/>
                </a:moveTo>
                <a:lnTo>
                  <a:pt x="16637" y="19685"/>
                </a:lnTo>
                <a:lnTo>
                  <a:pt x="23756" y="28001"/>
                </a:lnTo>
                <a:lnTo>
                  <a:pt x="36105" y="25575"/>
                </a:lnTo>
                <a:lnTo>
                  <a:pt x="19187" y="19685"/>
                </a:lnTo>
                <a:close/>
              </a:path>
              <a:path w="5184140" h="1830070">
                <a:moveTo>
                  <a:pt x="75779" y="17780"/>
                </a:moveTo>
                <a:lnTo>
                  <a:pt x="13716" y="17780"/>
                </a:lnTo>
                <a:lnTo>
                  <a:pt x="36105" y="25575"/>
                </a:lnTo>
                <a:lnTo>
                  <a:pt x="75779" y="17780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886200" y="5517007"/>
            <a:ext cx="3353435" cy="280670"/>
          </a:xfrm>
          <a:custGeom>
            <a:avLst/>
            <a:gdLst/>
            <a:ahLst/>
            <a:cxnLst/>
            <a:rect l="l" t="t" r="r" b="b"/>
            <a:pathLst>
              <a:path w="3353434" h="280670">
                <a:moveTo>
                  <a:pt x="36431" y="41732"/>
                </a:moveTo>
                <a:lnTo>
                  <a:pt x="25204" y="47309"/>
                </a:lnTo>
                <a:lnTo>
                  <a:pt x="35711" y="54443"/>
                </a:lnTo>
                <a:lnTo>
                  <a:pt x="3352419" y="280530"/>
                </a:lnTo>
                <a:lnTo>
                  <a:pt x="3353180" y="267855"/>
                </a:lnTo>
                <a:lnTo>
                  <a:pt x="36431" y="41732"/>
                </a:lnTo>
                <a:close/>
              </a:path>
              <a:path w="3353434" h="280670">
                <a:moveTo>
                  <a:pt x="91948" y="0"/>
                </a:moveTo>
                <a:lnTo>
                  <a:pt x="88773" y="1651"/>
                </a:lnTo>
                <a:lnTo>
                  <a:pt x="0" y="45593"/>
                </a:lnTo>
                <a:lnTo>
                  <a:pt x="84836" y="103200"/>
                </a:lnTo>
                <a:lnTo>
                  <a:pt x="88773" y="102450"/>
                </a:lnTo>
                <a:lnTo>
                  <a:pt x="90804" y="99542"/>
                </a:lnTo>
                <a:lnTo>
                  <a:pt x="92710" y="96647"/>
                </a:lnTo>
                <a:lnTo>
                  <a:pt x="91948" y="92697"/>
                </a:lnTo>
                <a:lnTo>
                  <a:pt x="89153" y="90728"/>
                </a:lnTo>
                <a:lnTo>
                  <a:pt x="35711" y="54443"/>
                </a:lnTo>
                <a:lnTo>
                  <a:pt x="12064" y="52832"/>
                </a:lnTo>
                <a:lnTo>
                  <a:pt x="12953" y="40132"/>
                </a:lnTo>
                <a:lnTo>
                  <a:pt x="39653" y="40132"/>
                </a:lnTo>
                <a:lnTo>
                  <a:pt x="94361" y="12954"/>
                </a:lnTo>
                <a:lnTo>
                  <a:pt x="97536" y="11430"/>
                </a:lnTo>
                <a:lnTo>
                  <a:pt x="98805" y="7620"/>
                </a:lnTo>
                <a:lnTo>
                  <a:pt x="95758" y="1270"/>
                </a:lnTo>
                <a:lnTo>
                  <a:pt x="91948" y="0"/>
                </a:lnTo>
                <a:close/>
              </a:path>
              <a:path w="3353434" h="280670">
                <a:moveTo>
                  <a:pt x="12953" y="40132"/>
                </a:moveTo>
                <a:lnTo>
                  <a:pt x="12064" y="52832"/>
                </a:lnTo>
                <a:lnTo>
                  <a:pt x="35711" y="54443"/>
                </a:lnTo>
                <a:lnTo>
                  <a:pt x="32402" y="52197"/>
                </a:lnTo>
                <a:lnTo>
                  <a:pt x="15366" y="52197"/>
                </a:lnTo>
                <a:lnTo>
                  <a:pt x="16128" y="41148"/>
                </a:lnTo>
                <a:lnTo>
                  <a:pt x="27856" y="41148"/>
                </a:lnTo>
                <a:lnTo>
                  <a:pt x="12953" y="40132"/>
                </a:lnTo>
                <a:close/>
              </a:path>
              <a:path w="3353434" h="280670">
                <a:moveTo>
                  <a:pt x="16128" y="41148"/>
                </a:moveTo>
                <a:lnTo>
                  <a:pt x="15366" y="52197"/>
                </a:lnTo>
                <a:lnTo>
                  <a:pt x="25204" y="47309"/>
                </a:lnTo>
                <a:lnTo>
                  <a:pt x="16128" y="41148"/>
                </a:lnTo>
                <a:close/>
              </a:path>
              <a:path w="3353434" h="280670">
                <a:moveTo>
                  <a:pt x="25204" y="47309"/>
                </a:moveTo>
                <a:lnTo>
                  <a:pt x="15366" y="52197"/>
                </a:lnTo>
                <a:lnTo>
                  <a:pt x="32402" y="52197"/>
                </a:lnTo>
                <a:lnTo>
                  <a:pt x="25204" y="47309"/>
                </a:lnTo>
                <a:close/>
              </a:path>
              <a:path w="3353434" h="280670">
                <a:moveTo>
                  <a:pt x="27856" y="41148"/>
                </a:moveTo>
                <a:lnTo>
                  <a:pt x="16128" y="41148"/>
                </a:lnTo>
                <a:lnTo>
                  <a:pt x="25204" y="47309"/>
                </a:lnTo>
                <a:lnTo>
                  <a:pt x="36431" y="41732"/>
                </a:lnTo>
                <a:lnTo>
                  <a:pt x="27856" y="41148"/>
                </a:lnTo>
                <a:close/>
              </a:path>
              <a:path w="3353434" h="280670">
                <a:moveTo>
                  <a:pt x="39653" y="40132"/>
                </a:moveTo>
                <a:lnTo>
                  <a:pt x="12953" y="40132"/>
                </a:lnTo>
                <a:lnTo>
                  <a:pt x="36431" y="41732"/>
                </a:lnTo>
                <a:lnTo>
                  <a:pt x="39653" y="40132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77688" y="5834837"/>
            <a:ext cx="490220" cy="490220"/>
          </a:xfrm>
          <a:custGeom>
            <a:avLst/>
            <a:gdLst/>
            <a:ahLst/>
            <a:cxnLst/>
            <a:rect l="l" t="t" r="r" b="b"/>
            <a:pathLst>
              <a:path w="490220" h="490220">
                <a:moveTo>
                  <a:pt x="489712" y="0"/>
                </a:moveTo>
                <a:lnTo>
                  <a:pt x="97916" y="97942"/>
                </a:lnTo>
                <a:lnTo>
                  <a:pt x="0" y="489762"/>
                </a:lnTo>
                <a:lnTo>
                  <a:pt x="489712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1000" y="990600"/>
            <a:ext cx="5486400" cy="5334000"/>
          </a:xfrm>
          <a:custGeom>
            <a:avLst/>
            <a:gdLst/>
            <a:ahLst/>
            <a:cxnLst/>
            <a:rect l="l" t="t" r="r" b="b"/>
            <a:pathLst>
              <a:path w="5486400" h="5334000">
                <a:moveTo>
                  <a:pt x="4996688" y="5334000"/>
                </a:moveTo>
                <a:lnTo>
                  <a:pt x="5094605" y="4942179"/>
                </a:lnTo>
                <a:lnTo>
                  <a:pt x="5486400" y="4844237"/>
                </a:lnTo>
                <a:lnTo>
                  <a:pt x="4996688" y="5334000"/>
                </a:lnTo>
                <a:lnTo>
                  <a:pt x="0" y="5334000"/>
                </a:lnTo>
                <a:lnTo>
                  <a:pt x="0" y="0"/>
                </a:lnTo>
                <a:lnTo>
                  <a:pt x="5486400" y="0"/>
                </a:lnTo>
                <a:lnTo>
                  <a:pt x="5486400" y="4844237"/>
                </a:lnTo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8120" y="109728"/>
            <a:ext cx="790955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1395" y="213359"/>
            <a:ext cx="673608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87323" y="109728"/>
            <a:ext cx="649224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48867" y="213359"/>
            <a:ext cx="1315212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76400" y="109728"/>
            <a:ext cx="650748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790700" y="109728"/>
            <a:ext cx="1248156" cy="9022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502407" y="109728"/>
            <a:ext cx="649224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/>
              <a:t>C</a:t>
            </a:r>
            <a:r>
              <a:rPr dirty="0"/>
              <a:t>Ú PHÁP</a:t>
            </a:r>
            <a:r>
              <a:rPr dirty="0" spc="290"/>
              <a:t> </a:t>
            </a:r>
            <a:r>
              <a:rPr dirty="0" sz="3200"/>
              <a:t>CSS</a:t>
            </a:r>
            <a:endParaRPr sz="3200"/>
          </a:p>
        </p:txBody>
      </p:sp>
      <p:sp>
        <p:nvSpPr>
          <p:cNvPr id="12" name="object 12"/>
          <p:cNvSpPr txBox="1"/>
          <p:nvPr/>
        </p:nvSpPr>
        <p:spPr>
          <a:xfrm>
            <a:off x="6206109" y="940689"/>
            <a:ext cx="5212715" cy="50450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 b="1">
                <a:solidFill>
                  <a:srgbClr val="FF6300"/>
                </a:solidFill>
                <a:latin typeface="Segoe UI"/>
                <a:cs typeface="Segoe UI"/>
              </a:rPr>
              <a:t>&lt;style&gt;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được sử dụng để</a:t>
            </a:r>
            <a:r>
              <a:rPr dirty="0" sz="2800" spc="-15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định</a:t>
            </a:r>
            <a:endParaRPr sz="2800">
              <a:latin typeface="Segoe UI"/>
              <a:cs typeface="Segoe UI"/>
            </a:endParaRPr>
          </a:p>
          <a:p>
            <a:pPr marL="321945">
              <a:lnSpc>
                <a:spcPct val="100000"/>
              </a:lnSpc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nghĩa</a:t>
            </a:r>
            <a:r>
              <a:rPr dirty="0" sz="2800" spc="-7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CSS</a:t>
            </a:r>
            <a:endParaRPr sz="2800">
              <a:latin typeface="Segoe UI"/>
              <a:cs typeface="Segoe UI"/>
            </a:endParaRPr>
          </a:p>
          <a:p>
            <a:pPr algn="just" marL="321945" marR="220979" indent="-309245">
              <a:lnSpc>
                <a:spcPct val="100000"/>
              </a:lnSpc>
              <a:spcBef>
                <a:spcPts val="670"/>
              </a:spcBef>
              <a:buFont typeface="Wingdings"/>
              <a:buChar char=""/>
              <a:tabLst>
                <a:tab pos="322580" algn="l"/>
              </a:tabLst>
            </a:pPr>
            <a:r>
              <a:rPr dirty="0" sz="2800" spc="-5" b="1">
                <a:solidFill>
                  <a:srgbClr val="FF6300"/>
                </a:solidFill>
                <a:latin typeface="Segoe UI"/>
                <a:cs typeface="Segoe UI"/>
              </a:rPr>
              <a:t>h1{…}, h6{…}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chứa tập thuộc  tính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CSS </a:t>
            </a:r>
            <a:r>
              <a:rPr dirty="0" sz="2800">
                <a:solidFill>
                  <a:srgbClr val="005242"/>
                </a:solidFill>
                <a:latin typeface="Segoe UI"/>
                <a:cs typeface="Segoe UI"/>
              </a:rPr>
              <a:t>áp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dụng cho các thẻ  </a:t>
            </a:r>
            <a:r>
              <a:rPr dirty="0" sz="2800" spc="-10" b="1">
                <a:solidFill>
                  <a:srgbClr val="005242"/>
                </a:solidFill>
                <a:latin typeface="Segoe UI"/>
                <a:cs typeface="Segoe UI"/>
              </a:rPr>
              <a:t>h1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, </a:t>
            </a:r>
            <a:r>
              <a:rPr dirty="0" sz="2800" spc="-5" b="1">
                <a:solidFill>
                  <a:srgbClr val="005242"/>
                </a:solidFill>
                <a:latin typeface="Segoe UI"/>
                <a:cs typeface="Segoe UI"/>
              </a:rPr>
              <a:t>h6 </a:t>
            </a:r>
            <a:r>
              <a:rPr dirty="0" sz="2800" spc="-15">
                <a:solidFill>
                  <a:srgbClr val="005242"/>
                </a:solidFill>
                <a:latin typeface="Segoe UI"/>
                <a:cs typeface="Segoe UI"/>
              </a:rPr>
              <a:t>trên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trang</a:t>
            </a:r>
            <a:r>
              <a:rPr dirty="0" sz="2800" spc="5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web</a:t>
            </a:r>
            <a:endParaRPr sz="2800">
              <a:latin typeface="Segoe UI"/>
              <a:cs typeface="Segoe UI"/>
            </a:endParaRPr>
          </a:p>
          <a:p>
            <a:pPr marL="321945" marR="5080" indent="-309245">
              <a:lnSpc>
                <a:spcPct val="100000"/>
              </a:lnSpc>
              <a:spcBef>
                <a:spcPts val="670"/>
              </a:spcBef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 b="1">
                <a:solidFill>
                  <a:srgbClr val="FF6300"/>
                </a:solidFill>
                <a:latin typeface="Segoe UI"/>
                <a:cs typeface="Segoe UI"/>
              </a:rPr>
              <a:t>font-size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, </a:t>
            </a:r>
            <a:r>
              <a:rPr dirty="0" sz="2800" spc="-5" b="1">
                <a:solidFill>
                  <a:srgbClr val="FF6300"/>
                </a:solidFill>
                <a:latin typeface="Segoe UI"/>
                <a:cs typeface="Segoe UI"/>
              </a:rPr>
              <a:t>color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: các thuộc tính 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CSS</a:t>
            </a:r>
            <a:endParaRPr sz="28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70"/>
              </a:spcBef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20" b="1">
                <a:solidFill>
                  <a:srgbClr val="FF6300"/>
                </a:solidFill>
                <a:latin typeface="Segoe UI"/>
                <a:cs typeface="Segoe UI"/>
              </a:rPr>
              <a:t>10px</a:t>
            </a:r>
            <a:r>
              <a:rPr dirty="0" sz="2800" spc="-20">
                <a:solidFill>
                  <a:srgbClr val="005242"/>
                </a:solidFill>
                <a:latin typeface="Segoe UI"/>
                <a:cs typeface="Segoe UI"/>
              </a:rPr>
              <a:t>, </a:t>
            </a:r>
            <a:r>
              <a:rPr dirty="0" sz="2800" spc="-20" b="1">
                <a:solidFill>
                  <a:srgbClr val="FF6300"/>
                </a:solidFill>
                <a:latin typeface="Segoe UI"/>
                <a:cs typeface="Segoe UI"/>
              </a:rPr>
              <a:t>30px</a:t>
            </a:r>
            <a:r>
              <a:rPr dirty="0" sz="2800" spc="-20">
                <a:solidFill>
                  <a:srgbClr val="005242"/>
                </a:solidFill>
                <a:latin typeface="Segoe UI"/>
                <a:cs typeface="Segoe UI"/>
              </a:rPr>
              <a:t>, </a:t>
            </a:r>
            <a:r>
              <a:rPr dirty="0" sz="2800" spc="-10" b="1">
                <a:solidFill>
                  <a:srgbClr val="FF6300"/>
                </a:solidFill>
                <a:latin typeface="Segoe UI"/>
                <a:cs typeface="Segoe UI"/>
              </a:rPr>
              <a:t>red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: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giá trị của</a:t>
            </a:r>
            <a:r>
              <a:rPr dirty="0" sz="2800" spc="95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các</a:t>
            </a:r>
            <a:endParaRPr sz="2800">
              <a:latin typeface="Segoe UI"/>
              <a:cs typeface="Segoe UI"/>
            </a:endParaRPr>
          </a:p>
          <a:p>
            <a:pPr marL="321945">
              <a:lnSpc>
                <a:spcPct val="100000"/>
              </a:lnSpc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thuộc tính</a:t>
            </a:r>
            <a:r>
              <a:rPr dirty="0" sz="2800" spc="-45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CSS</a:t>
            </a:r>
            <a:endParaRPr sz="28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70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Kết thúc mỗi cặp </a:t>
            </a:r>
            <a:r>
              <a:rPr dirty="0" sz="2800" spc="-5" b="1">
                <a:solidFill>
                  <a:srgbClr val="FF6300"/>
                </a:solidFill>
                <a:latin typeface="Segoe UI"/>
                <a:cs typeface="Segoe UI"/>
              </a:rPr>
              <a:t>name:</a:t>
            </a:r>
            <a:r>
              <a:rPr dirty="0" sz="2800" spc="-25" b="1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dirty="0" sz="2800" spc="-20" b="1">
                <a:solidFill>
                  <a:srgbClr val="FF6300"/>
                </a:solidFill>
                <a:latin typeface="Segoe UI"/>
                <a:cs typeface="Segoe UI"/>
              </a:rPr>
              <a:t>value</a:t>
            </a:r>
            <a:endParaRPr sz="2800">
              <a:latin typeface="Segoe UI"/>
              <a:cs typeface="Segoe UI"/>
            </a:endParaRPr>
          </a:p>
          <a:p>
            <a:pPr marL="321945">
              <a:lnSpc>
                <a:spcPct val="100000"/>
              </a:lnSpc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bằng dấu</a:t>
            </a:r>
            <a:r>
              <a:rPr dirty="0" sz="2800" spc="-55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 b="1">
                <a:solidFill>
                  <a:srgbClr val="FF6300"/>
                </a:solidFill>
                <a:latin typeface="Segoe UI"/>
                <a:cs typeface="Segoe UI"/>
              </a:rPr>
              <a:t>;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20433" y="1355471"/>
            <a:ext cx="4789805" cy="42833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19327" y="1638300"/>
            <a:ext cx="1304544" cy="1234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62000" y="1676400"/>
            <a:ext cx="1219200" cy="0"/>
          </a:xfrm>
          <a:custGeom>
            <a:avLst/>
            <a:gdLst/>
            <a:ahLst/>
            <a:cxnLst/>
            <a:rect l="l" t="t" r="r" b="b"/>
            <a:pathLst>
              <a:path w="1219200" h="0">
                <a:moveTo>
                  <a:pt x="0" y="0"/>
                </a:moveTo>
                <a:lnTo>
                  <a:pt x="1219200" y="0"/>
                </a:lnTo>
              </a:path>
            </a:pathLst>
          </a:custGeom>
          <a:ln w="381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95527" y="5524500"/>
            <a:ext cx="1304544" cy="1234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38200" y="5562600"/>
            <a:ext cx="1219200" cy="0"/>
          </a:xfrm>
          <a:custGeom>
            <a:avLst/>
            <a:gdLst/>
            <a:ahLst/>
            <a:cxnLst/>
            <a:rect l="l" t="t" r="r" b="b"/>
            <a:pathLst>
              <a:path w="1219200" h="0">
                <a:moveTo>
                  <a:pt x="0" y="0"/>
                </a:moveTo>
                <a:lnTo>
                  <a:pt x="1219200" y="0"/>
                </a:lnTo>
              </a:path>
            </a:pathLst>
          </a:custGeom>
          <a:ln w="381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405127" y="2171700"/>
            <a:ext cx="618744" cy="1234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447800" y="2209800"/>
            <a:ext cx="533400" cy="0"/>
          </a:xfrm>
          <a:custGeom>
            <a:avLst/>
            <a:gdLst/>
            <a:ahLst/>
            <a:cxnLst/>
            <a:rect l="l" t="t" r="r" b="b"/>
            <a:pathLst>
              <a:path w="533400" h="0">
                <a:moveTo>
                  <a:pt x="0" y="0"/>
                </a:moveTo>
                <a:lnTo>
                  <a:pt x="533400" y="0"/>
                </a:lnTo>
              </a:path>
            </a:pathLst>
          </a:custGeom>
          <a:ln w="381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394460" y="3614928"/>
            <a:ext cx="618743" cy="1234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436497" y="3653282"/>
            <a:ext cx="533400" cy="0"/>
          </a:xfrm>
          <a:custGeom>
            <a:avLst/>
            <a:gdLst/>
            <a:ahLst/>
            <a:cxnLst/>
            <a:rect l="l" t="t" r="r" b="b"/>
            <a:pathLst>
              <a:path w="533400" h="0">
                <a:moveTo>
                  <a:pt x="0" y="0"/>
                </a:moveTo>
                <a:lnTo>
                  <a:pt x="533400" y="0"/>
                </a:lnTo>
              </a:path>
            </a:pathLst>
          </a:custGeom>
          <a:ln w="381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319527" y="2628900"/>
            <a:ext cx="1761744" cy="12344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362200" y="2667000"/>
            <a:ext cx="1676400" cy="0"/>
          </a:xfrm>
          <a:custGeom>
            <a:avLst/>
            <a:gdLst/>
            <a:ahLst/>
            <a:cxnLst/>
            <a:rect l="l" t="t" r="r" b="b"/>
            <a:pathLst>
              <a:path w="1676400" h="0">
                <a:moveTo>
                  <a:pt x="0" y="0"/>
                </a:moveTo>
                <a:lnTo>
                  <a:pt x="1676400" y="0"/>
                </a:lnTo>
              </a:path>
            </a:pathLst>
          </a:custGeom>
          <a:ln w="381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243327" y="4533900"/>
            <a:ext cx="999744" cy="12344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286000" y="45720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 h="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81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224528" y="2628900"/>
            <a:ext cx="847344" cy="1234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267200" y="2667000"/>
            <a:ext cx="762000" cy="0"/>
          </a:xfrm>
          <a:custGeom>
            <a:avLst/>
            <a:gdLst/>
            <a:ahLst/>
            <a:cxnLst/>
            <a:rect l="l" t="t" r="r" b="b"/>
            <a:pathLst>
              <a:path w="762000" h="0">
                <a:moveTo>
                  <a:pt x="0" y="0"/>
                </a:moveTo>
                <a:lnTo>
                  <a:pt x="762000" y="0"/>
                </a:lnTo>
              </a:path>
            </a:pathLst>
          </a:custGeom>
          <a:ln w="381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224528" y="4076700"/>
            <a:ext cx="847344" cy="12344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267200" y="4114800"/>
            <a:ext cx="762000" cy="0"/>
          </a:xfrm>
          <a:custGeom>
            <a:avLst/>
            <a:gdLst/>
            <a:ahLst/>
            <a:cxnLst/>
            <a:rect l="l" t="t" r="r" b="b"/>
            <a:pathLst>
              <a:path w="762000" h="0">
                <a:moveTo>
                  <a:pt x="0" y="0"/>
                </a:moveTo>
                <a:lnTo>
                  <a:pt x="762000" y="0"/>
                </a:lnTo>
              </a:path>
            </a:pathLst>
          </a:custGeom>
          <a:ln w="381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386328" y="4533900"/>
            <a:ext cx="676655" cy="12953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429000" y="4572000"/>
            <a:ext cx="591820" cy="6985"/>
          </a:xfrm>
          <a:custGeom>
            <a:avLst/>
            <a:gdLst/>
            <a:ahLst/>
            <a:cxnLst/>
            <a:rect l="l" t="t" r="r" b="b"/>
            <a:pathLst>
              <a:path w="591820" h="6985">
                <a:moveTo>
                  <a:pt x="0" y="6476"/>
                </a:moveTo>
                <a:lnTo>
                  <a:pt x="591312" y="0"/>
                </a:lnTo>
              </a:path>
            </a:pathLst>
          </a:custGeom>
          <a:ln w="381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301239" y="4076700"/>
            <a:ext cx="1761743" cy="12344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343911" y="4114800"/>
            <a:ext cx="1676400" cy="0"/>
          </a:xfrm>
          <a:custGeom>
            <a:avLst/>
            <a:gdLst/>
            <a:ahLst/>
            <a:cxnLst/>
            <a:rect l="l" t="t" r="r" b="b"/>
            <a:pathLst>
              <a:path w="1676400" h="0">
                <a:moveTo>
                  <a:pt x="0" y="0"/>
                </a:moveTo>
                <a:lnTo>
                  <a:pt x="1676400" y="0"/>
                </a:lnTo>
              </a:path>
            </a:pathLst>
          </a:custGeom>
          <a:ln w="381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062984" y="4533900"/>
            <a:ext cx="381000" cy="1295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105655" y="4572000"/>
            <a:ext cx="295910" cy="6985"/>
          </a:xfrm>
          <a:custGeom>
            <a:avLst/>
            <a:gdLst/>
            <a:ahLst/>
            <a:cxnLst/>
            <a:rect l="l" t="t" r="r" b="b"/>
            <a:pathLst>
              <a:path w="295910" h="6985">
                <a:moveTo>
                  <a:pt x="0" y="6476"/>
                </a:moveTo>
                <a:lnTo>
                  <a:pt x="295656" y="0"/>
                </a:lnTo>
              </a:path>
            </a:pathLst>
          </a:custGeom>
          <a:ln w="381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071871" y="4076700"/>
            <a:ext cx="381000" cy="12953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114544" y="4114800"/>
            <a:ext cx="295910" cy="6985"/>
          </a:xfrm>
          <a:custGeom>
            <a:avLst/>
            <a:gdLst/>
            <a:ahLst/>
            <a:cxnLst/>
            <a:rect l="l" t="t" r="r" b="b"/>
            <a:pathLst>
              <a:path w="295910" h="6985">
                <a:moveTo>
                  <a:pt x="0" y="6476"/>
                </a:moveTo>
                <a:lnTo>
                  <a:pt x="295655" y="0"/>
                </a:lnTo>
              </a:path>
            </a:pathLst>
          </a:custGeom>
          <a:ln w="381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071871" y="2628900"/>
            <a:ext cx="381000" cy="12953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114544" y="2667000"/>
            <a:ext cx="295910" cy="6985"/>
          </a:xfrm>
          <a:custGeom>
            <a:avLst/>
            <a:gdLst/>
            <a:ahLst/>
            <a:cxnLst/>
            <a:rect l="l" t="t" r="r" b="b"/>
            <a:pathLst>
              <a:path w="295910" h="6985">
                <a:moveTo>
                  <a:pt x="0" y="6476"/>
                </a:moveTo>
                <a:lnTo>
                  <a:pt x="295655" y="0"/>
                </a:lnTo>
              </a:path>
            </a:pathLst>
          </a:custGeom>
          <a:ln w="381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807720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8159" y="213359"/>
            <a:ext cx="541020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71500" y="109728"/>
            <a:ext cx="650748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34568" y="213359"/>
            <a:ext cx="943356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90244" y="109728"/>
            <a:ext cx="650748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353311" y="213359"/>
            <a:ext cx="1097280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962911" y="109728"/>
            <a:ext cx="649224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124455" y="213359"/>
            <a:ext cx="978407" cy="7315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615183" y="109728"/>
            <a:ext cx="649223" cy="9022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727960" y="109728"/>
            <a:ext cx="1248156" cy="9022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439667" y="109728"/>
            <a:ext cx="649224" cy="9022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/>
              <a:t>V</a:t>
            </a:r>
            <a:r>
              <a:rPr dirty="0"/>
              <a:t>Ị TRÍ ĐẶT </a:t>
            </a:r>
            <a:r>
              <a:rPr dirty="0" spc="5"/>
              <a:t>MÃ</a:t>
            </a:r>
            <a:r>
              <a:rPr dirty="0" spc="680"/>
              <a:t> </a:t>
            </a:r>
            <a:r>
              <a:rPr dirty="0" sz="3200"/>
              <a:t>CSS</a:t>
            </a:r>
            <a:endParaRPr sz="3200"/>
          </a:p>
        </p:txBody>
      </p:sp>
      <p:sp>
        <p:nvSpPr>
          <p:cNvPr id="14" name="object 14"/>
          <p:cNvSpPr txBox="1"/>
          <p:nvPr/>
        </p:nvSpPr>
        <p:spPr>
          <a:xfrm>
            <a:off x="438099" y="940689"/>
            <a:ext cx="8976995" cy="270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 b="1">
                <a:solidFill>
                  <a:srgbClr val="005242"/>
                </a:solidFill>
                <a:latin typeface="Segoe UI"/>
                <a:cs typeface="Segoe UI"/>
              </a:rPr>
              <a:t>Inline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style (css nội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tuyến)</a:t>
            </a:r>
            <a:endParaRPr sz="28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90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>
                <a:latin typeface="Segoe UI"/>
                <a:cs typeface="Segoe UI"/>
              </a:rPr>
              <a:t>Đặt các thuộc tính </a:t>
            </a:r>
            <a:r>
              <a:rPr dirty="0" sz="2400" spc="-5">
                <a:latin typeface="Segoe UI"/>
                <a:cs typeface="Segoe UI"/>
              </a:rPr>
              <a:t>CSS </a:t>
            </a:r>
            <a:r>
              <a:rPr dirty="0" sz="2400" spc="-10">
                <a:latin typeface="Segoe UI"/>
                <a:cs typeface="Segoe UI"/>
              </a:rPr>
              <a:t>trong </a:t>
            </a:r>
            <a:r>
              <a:rPr dirty="0" sz="2400">
                <a:latin typeface="Segoe UI"/>
                <a:cs typeface="Segoe UI"/>
              </a:rPr>
              <a:t>thuộc tính </a:t>
            </a:r>
            <a:r>
              <a:rPr dirty="0" sz="2400" spc="-5" b="1">
                <a:solidFill>
                  <a:srgbClr val="FF6300"/>
                </a:solidFill>
                <a:latin typeface="Segoe UI"/>
                <a:cs typeface="Segoe UI"/>
              </a:rPr>
              <a:t>@style </a:t>
            </a:r>
            <a:r>
              <a:rPr dirty="0" sz="2400" spc="-5">
                <a:latin typeface="Segoe UI"/>
                <a:cs typeface="Segoe UI"/>
              </a:rPr>
              <a:t>của </a:t>
            </a:r>
            <a:r>
              <a:rPr dirty="0" sz="2400">
                <a:latin typeface="Segoe UI"/>
                <a:cs typeface="Segoe UI"/>
              </a:rPr>
              <a:t>thẻ</a:t>
            </a:r>
            <a:r>
              <a:rPr dirty="0" sz="2400" spc="10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HTML</a:t>
            </a:r>
            <a:endParaRPr sz="24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5">
                <a:latin typeface="Segoe UI"/>
                <a:cs typeface="Segoe UI"/>
              </a:rPr>
              <a:t>Ví dụ: </a:t>
            </a:r>
            <a:r>
              <a:rPr dirty="0" sz="2400" spc="-5" b="1">
                <a:latin typeface="Segoe UI"/>
                <a:cs typeface="Segoe UI"/>
              </a:rPr>
              <a:t>&lt;h1</a:t>
            </a:r>
            <a:r>
              <a:rPr dirty="0" sz="2400" b="1">
                <a:latin typeface="Segoe UI"/>
                <a:cs typeface="Segoe UI"/>
              </a:rPr>
              <a:t> </a:t>
            </a:r>
            <a:r>
              <a:rPr dirty="0" sz="2400" spc="-5" b="1">
                <a:solidFill>
                  <a:srgbClr val="FF6300"/>
                </a:solidFill>
                <a:latin typeface="Segoe UI"/>
                <a:cs typeface="Segoe UI"/>
              </a:rPr>
              <a:t>style=“color:red”</a:t>
            </a:r>
            <a:r>
              <a:rPr dirty="0" sz="2400" spc="-5" b="1">
                <a:latin typeface="Segoe UI"/>
                <a:cs typeface="Segoe UI"/>
              </a:rPr>
              <a:t>&gt;…&lt;/h1&gt;</a:t>
            </a:r>
            <a:endParaRPr sz="24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60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10" b="1">
                <a:solidFill>
                  <a:srgbClr val="005242"/>
                </a:solidFill>
                <a:latin typeface="Segoe UI"/>
                <a:cs typeface="Segoe UI"/>
              </a:rPr>
              <a:t>Embed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style (nhúng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css)</a:t>
            </a:r>
            <a:endParaRPr sz="28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90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>
                <a:latin typeface="Segoe UI"/>
                <a:cs typeface="Segoe UI"/>
              </a:rPr>
              <a:t>Đặt </a:t>
            </a:r>
            <a:r>
              <a:rPr dirty="0" sz="2400" spc="-10">
                <a:latin typeface="Segoe UI"/>
                <a:cs typeface="Segoe UI"/>
              </a:rPr>
              <a:t>trong </a:t>
            </a:r>
            <a:r>
              <a:rPr dirty="0" sz="2400">
                <a:latin typeface="Segoe UI"/>
                <a:cs typeface="Segoe UI"/>
              </a:rPr>
              <a:t>thẻ</a:t>
            </a:r>
            <a:r>
              <a:rPr dirty="0" sz="2400" spc="-50">
                <a:latin typeface="Segoe UI"/>
                <a:cs typeface="Segoe UI"/>
              </a:rPr>
              <a:t> </a:t>
            </a:r>
            <a:r>
              <a:rPr dirty="0" sz="2400" b="1">
                <a:solidFill>
                  <a:srgbClr val="FF6300"/>
                </a:solidFill>
                <a:latin typeface="Segoe UI"/>
                <a:cs typeface="Segoe UI"/>
              </a:rPr>
              <a:t>&lt;style&gt;</a:t>
            </a:r>
            <a:endParaRPr sz="24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5">
                <a:latin typeface="Segoe UI"/>
                <a:cs typeface="Segoe UI"/>
              </a:rPr>
              <a:t>Ví dụ:</a:t>
            </a:r>
            <a:r>
              <a:rPr dirty="0" sz="2400" spc="-20">
                <a:latin typeface="Segoe UI"/>
                <a:cs typeface="Segoe UI"/>
              </a:rPr>
              <a:t> </a:t>
            </a:r>
            <a:r>
              <a:rPr dirty="0" sz="2400" b="1">
                <a:latin typeface="Segoe UI"/>
                <a:cs typeface="Segoe UI"/>
              </a:rPr>
              <a:t>&lt;style&gt;</a:t>
            </a:r>
            <a:r>
              <a:rPr dirty="0" sz="2400" b="1">
                <a:solidFill>
                  <a:srgbClr val="FF6300"/>
                </a:solidFill>
                <a:latin typeface="Segoe UI"/>
                <a:cs typeface="Segoe UI"/>
              </a:rPr>
              <a:t>h1{color:red;}</a:t>
            </a:r>
            <a:r>
              <a:rPr dirty="0" sz="2400" b="1">
                <a:latin typeface="Segoe UI"/>
                <a:cs typeface="Segoe UI"/>
              </a:rPr>
              <a:t>&lt;/style&gt;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8099" y="3721100"/>
            <a:ext cx="4129404" cy="436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 b="1">
                <a:solidFill>
                  <a:srgbClr val="005242"/>
                </a:solidFill>
                <a:latin typeface="Segoe UI"/>
                <a:cs typeface="Segoe UI"/>
              </a:rPr>
              <a:t>External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(liên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kết</a:t>
            </a:r>
            <a:r>
              <a:rPr dirty="0" sz="2800" spc="-3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ngoài)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7471" y="4223004"/>
            <a:ext cx="7197725" cy="814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dirty="0" sz="2400" spc="-5">
                <a:latin typeface="Segoe UI"/>
                <a:cs typeface="Segoe UI"/>
              </a:rPr>
              <a:t>Đặt ở file </a:t>
            </a:r>
            <a:r>
              <a:rPr dirty="0" sz="2400" spc="-5" b="1">
                <a:latin typeface="Segoe UI"/>
                <a:cs typeface="Segoe UI"/>
              </a:rPr>
              <a:t>.css </a:t>
            </a:r>
            <a:r>
              <a:rPr dirty="0" sz="2400">
                <a:latin typeface="Segoe UI"/>
                <a:cs typeface="Segoe UI"/>
              </a:rPr>
              <a:t>sau đó </a:t>
            </a:r>
            <a:r>
              <a:rPr dirty="0" sz="2400" spc="-5">
                <a:latin typeface="Segoe UI"/>
                <a:cs typeface="Segoe UI"/>
              </a:rPr>
              <a:t>liên </a:t>
            </a:r>
            <a:r>
              <a:rPr dirty="0" sz="2400">
                <a:latin typeface="Segoe UI"/>
                <a:cs typeface="Segoe UI"/>
              </a:rPr>
              <a:t>kết </a:t>
            </a:r>
            <a:r>
              <a:rPr dirty="0" sz="2400" spc="-20">
                <a:latin typeface="Segoe UI"/>
                <a:cs typeface="Segoe UI"/>
              </a:rPr>
              <a:t>vào </a:t>
            </a:r>
            <a:r>
              <a:rPr dirty="0" sz="2400">
                <a:latin typeface="Segoe UI"/>
                <a:cs typeface="Segoe UI"/>
              </a:rPr>
              <a:t>trang web </a:t>
            </a:r>
            <a:r>
              <a:rPr dirty="0" sz="2400" spc="-5">
                <a:latin typeface="Segoe UI"/>
                <a:cs typeface="Segoe UI"/>
              </a:rPr>
              <a:t>với</a:t>
            </a:r>
            <a:r>
              <a:rPr dirty="0" sz="2400" spc="9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thẻ</a:t>
            </a:r>
            <a:endParaRPr sz="24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dirty="0" sz="2400" spc="-5" b="1">
                <a:latin typeface="Segoe UI"/>
                <a:cs typeface="Segoe UI"/>
              </a:rPr>
              <a:t>&lt;link </a:t>
            </a:r>
            <a:r>
              <a:rPr dirty="0" sz="2400" spc="-10" b="1">
                <a:solidFill>
                  <a:srgbClr val="FF6300"/>
                </a:solidFill>
                <a:latin typeface="Segoe UI"/>
                <a:cs typeface="Segoe UI"/>
              </a:rPr>
              <a:t>href=“styles.css”</a:t>
            </a:r>
            <a:r>
              <a:rPr dirty="0" sz="2400" spc="30" b="1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dirty="0" sz="2400" spc="-10" b="1">
                <a:latin typeface="Segoe UI"/>
                <a:cs typeface="Segoe UI"/>
              </a:rPr>
              <a:t>rel=“stylesheet”/&gt;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452100" y="5308091"/>
            <a:ext cx="215900" cy="215900"/>
          </a:xfrm>
          <a:custGeom>
            <a:avLst/>
            <a:gdLst/>
            <a:ahLst/>
            <a:cxnLst/>
            <a:rect l="l" t="t" r="r" b="b"/>
            <a:pathLst>
              <a:path w="215900" h="215900">
                <a:moveTo>
                  <a:pt x="215900" y="0"/>
                </a:moveTo>
                <a:lnTo>
                  <a:pt x="43179" y="43180"/>
                </a:lnTo>
                <a:lnTo>
                  <a:pt x="0" y="215900"/>
                </a:lnTo>
                <a:lnTo>
                  <a:pt x="215900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610600" y="4228591"/>
            <a:ext cx="2057400" cy="1295400"/>
          </a:xfrm>
          <a:custGeom>
            <a:avLst/>
            <a:gdLst/>
            <a:ahLst/>
            <a:cxnLst/>
            <a:rect l="l" t="t" r="r" b="b"/>
            <a:pathLst>
              <a:path w="2057400" h="1295400">
                <a:moveTo>
                  <a:pt x="1841500" y="1295399"/>
                </a:moveTo>
                <a:lnTo>
                  <a:pt x="1884679" y="1122679"/>
                </a:lnTo>
                <a:lnTo>
                  <a:pt x="2057400" y="1079499"/>
                </a:lnTo>
                <a:lnTo>
                  <a:pt x="1841500" y="1295399"/>
                </a:lnTo>
                <a:lnTo>
                  <a:pt x="0" y="1295399"/>
                </a:lnTo>
                <a:lnTo>
                  <a:pt x="0" y="0"/>
                </a:lnTo>
                <a:lnTo>
                  <a:pt x="2057400" y="0"/>
                </a:lnTo>
                <a:lnTo>
                  <a:pt x="2057400" y="1079499"/>
                </a:lnTo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086600" y="4824603"/>
            <a:ext cx="1524000" cy="103505"/>
          </a:xfrm>
          <a:custGeom>
            <a:avLst/>
            <a:gdLst/>
            <a:ahLst/>
            <a:cxnLst/>
            <a:rect l="l" t="t" r="r" b="b"/>
            <a:pathLst>
              <a:path w="1524000" h="103504">
                <a:moveTo>
                  <a:pt x="88646" y="0"/>
                </a:moveTo>
                <a:lnTo>
                  <a:pt x="0" y="51689"/>
                </a:lnTo>
                <a:lnTo>
                  <a:pt x="88646" y="103378"/>
                </a:lnTo>
                <a:lnTo>
                  <a:pt x="92455" y="102362"/>
                </a:lnTo>
                <a:lnTo>
                  <a:pt x="96011" y="96266"/>
                </a:lnTo>
                <a:lnTo>
                  <a:pt x="94996" y="92329"/>
                </a:lnTo>
                <a:lnTo>
                  <a:pt x="91948" y="90678"/>
                </a:lnTo>
                <a:lnTo>
                  <a:pt x="35995" y="58039"/>
                </a:lnTo>
                <a:lnTo>
                  <a:pt x="12573" y="58039"/>
                </a:lnTo>
                <a:lnTo>
                  <a:pt x="12573" y="45339"/>
                </a:lnTo>
                <a:lnTo>
                  <a:pt x="35995" y="45339"/>
                </a:lnTo>
                <a:lnTo>
                  <a:pt x="94996" y="10922"/>
                </a:lnTo>
                <a:lnTo>
                  <a:pt x="96011" y="6985"/>
                </a:lnTo>
                <a:lnTo>
                  <a:pt x="94233" y="4064"/>
                </a:lnTo>
                <a:lnTo>
                  <a:pt x="92455" y="1016"/>
                </a:lnTo>
                <a:lnTo>
                  <a:pt x="88646" y="0"/>
                </a:lnTo>
                <a:close/>
              </a:path>
              <a:path w="1524000" h="103504">
                <a:moveTo>
                  <a:pt x="35995" y="45339"/>
                </a:moveTo>
                <a:lnTo>
                  <a:pt x="12573" y="45339"/>
                </a:lnTo>
                <a:lnTo>
                  <a:pt x="12573" y="58039"/>
                </a:lnTo>
                <a:lnTo>
                  <a:pt x="35995" y="58039"/>
                </a:lnTo>
                <a:lnTo>
                  <a:pt x="34471" y="57150"/>
                </a:lnTo>
                <a:lnTo>
                  <a:pt x="15748" y="57150"/>
                </a:lnTo>
                <a:lnTo>
                  <a:pt x="15748" y="46228"/>
                </a:lnTo>
                <a:lnTo>
                  <a:pt x="34471" y="46228"/>
                </a:lnTo>
                <a:lnTo>
                  <a:pt x="35995" y="45339"/>
                </a:lnTo>
                <a:close/>
              </a:path>
              <a:path w="1524000" h="103504">
                <a:moveTo>
                  <a:pt x="1524000" y="45339"/>
                </a:moveTo>
                <a:lnTo>
                  <a:pt x="35995" y="45339"/>
                </a:lnTo>
                <a:lnTo>
                  <a:pt x="25109" y="51689"/>
                </a:lnTo>
                <a:lnTo>
                  <a:pt x="35995" y="58039"/>
                </a:lnTo>
                <a:lnTo>
                  <a:pt x="1524000" y="58039"/>
                </a:lnTo>
                <a:lnTo>
                  <a:pt x="1524000" y="45339"/>
                </a:lnTo>
                <a:close/>
              </a:path>
              <a:path w="1524000" h="103504">
                <a:moveTo>
                  <a:pt x="15748" y="46228"/>
                </a:moveTo>
                <a:lnTo>
                  <a:pt x="15748" y="57150"/>
                </a:lnTo>
                <a:lnTo>
                  <a:pt x="25109" y="51689"/>
                </a:lnTo>
                <a:lnTo>
                  <a:pt x="15748" y="46228"/>
                </a:lnTo>
                <a:close/>
              </a:path>
              <a:path w="1524000" h="103504">
                <a:moveTo>
                  <a:pt x="25109" y="51689"/>
                </a:moveTo>
                <a:lnTo>
                  <a:pt x="15748" y="57150"/>
                </a:lnTo>
                <a:lnTo>
                  <a:pt x="34471" y="57150"/>
                </a:lnTo>
                <a:lnTo>
                  <a:pt x="25109" y="51689"/>
                </a:lnTo>
                <a:close/>
              </a:path>
              <a:path w="1524000" h="103504">
                <a:moveTo>
                  <a:pt x="34471" y="46228"/>
                </a:moveTo>
                <a:lnTo>
                  <a:pt x="15748" y="46228"/>
                </a:lnTo>
                <a:lnTo>
                  <a:pt x="25109" y="51689"/>
                </a:lnTo>
                <a:lnTo>
                  <a:pt x="34471" y="46228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8690609" y="3899916"/>
            <a:ext cx="1392555" cy="1336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solidFill>
                  <a:srgbClr val="FF6300"/>
                </a:solidFill>
                <a:latin typeface="Arial"/>
                <a:cs typeface="Arial"/>
              </a:rPr>
              <a:t>styles.css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2000" b="1">
                <a:solidFill>
                  <a:srgbClr val="FF6300"/>
                </a:solidFill>
                <a:latin typeface="Calibri"/>
                <a:cs typeface="Calibri"/>
              </a:rPr>
              <a:t>h1{</a:t>
            </a:r>
            <a:endParaRPr sz="20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dirty="0" sz="2000" spc="-15" b="1">
                <a:solidFill>
                  <a:srgbClr val="FF6300"/>
                </a:solidFill>
                <a:latin typeface="Calibri"/>
                <a:cs typeface="Calibri"/>
              </a:rPr>
              <a:t>c</a:t>
            </a:r>
            <a:r>
              <a:rPr dirty="0" sz="2000" b="1">
                <a:solidFill>
                  <a:srgbClr val="FF6300"/>
                </a:solidFill>
                <a:latin typeface="Calibri"/>
                <a:cs typeface="Calibri"/>
              </a:rPr>
              <a:t>olor:</a:t>
            </a:r>
            <a:r>
              <a:rPr dirty="0" sz="2000" spc="-35" b="1">
                <a:solidFill>
                  <a:srgbClr val="FF6300"/>
                </a:solidFill>
                <a:latin typeface="Calibri"/>
                <a:cs typeface="Calibri"/>
              </a:rPr>
              <a:t>r</a:t>
            </a:r>
            <a:r>
              <a:rPr dirty="0" sz="2000" spc="-5" b="1">
                <a:solidFill>
                  <a:srgbClr val="FF6300"/>
                </a:solidFill>
                <a:latin typeface="Calibri"/>
                <a:cs typeface="Calibri"/>
              </a:rPr>
              <a:t>e</a:t>
            </a:r>
            <a:r>
              <a:rPr dirty="0" sz="2000" spc="5" b="1">
                <a:solidFill>
                  <a:srgbClr val="FF6300"/>
                </a:solidFill>
                <a:latin typeface="Calibri"/>
                <a:cs typeface="Calibri"/>
              </a:rPr>
              <a:t>d</a:t>
            </a:r>
            <a:r>
              <a:rPr dirty="0" sz="2000" b="1">
                <a:solidFill>
                  <a:srgbClr val="FF6300"/>
                </a:solidFill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FF6300"/>
                </a:solidFill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32852" y="6308813"/>
            <a:ext cx="244475" cy="244475"/>
          </a:xfrm>
          <a:custGeom>
            <a:avLst/>
            <a:gdLst/>
            <a:ahLst/>
            <a:cxnLst/>
            <a:rect l="l" t="t" r="r" b="b"/>
            <a:pathLst>
              <a:path w="244475" h="244475">
                <a:moveTo>
                  <a:pt x="244348" y="0"/>
                </a:moveTo>
                <a:lnTo>
                  <a:pt x="48895" y="48882"/>
                </a:lnTo>
                <a:lnTo>
                  <a:pt x="0" y="244386"/>
                </a:lnTo>
                <a:lnTo>
                  <a:pt x="244348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7725" y="914400"/>
            <a:ext cx="7729855" cy="5638800"/>
          </a:xfrm>
          <a:custGeom>
            <a:avLst/>
            <a:gdLst/>
            <a:ahLst/>
            <a:cxnLst/>
            <a:rect l="l" t="t" r="r" b="b"/>
            <a:pathLst>
              <a:path w="7729855" h="5638800">
                <a:moveTo>
                  <a:pt x="7485126" y="5638800"/>
                </a:moveTo>
                <a:lnTo>
                  <a:pt x="7534021" y="5443296"/>
                </a:lnTo>
                <a:lnTo>
                  <a:pt x="7729474" y="5394413"/>
                </a:lnTo>
                <a:lnTo>
                  <a:pt x="7485126" y="5638800"/>
                </a:lnTo>
                <a:lnTo>
                  <a:pt x="0" y="5638800"/>
                </a:lnTo>
                <a:lnTo>
                  <a:pt x="0" y="0"/>
                </a:lnTo>
                <a:lnTo>
                  <a:pt x="7729474" y="0"/>
                </a:lnTo>
                <a:lnTo>
                  <a:pt x="7729474" y="5394413"/>
                </a:lnTo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8120" y="109728"/>
            <a:ext cx="665987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76427" y="213359"/>
            <a:ext cx="1391411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80160" y="109728"/>
            <a:ext cx="652272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395983" y="109728"/>
            <a:ext cx="765047" cy="9022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73351" y="213359"/>
            <a:ext cx="1170432" cy="7315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356104" y="109728"/>
            <a:ext cx="649224" cy="9022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/>
              <a:t>I</a:t>
            </a:r>
            <a:r>
              <a:rPr dirty="0"/>
              <a:t>NLINE</a:t>
            </a:r>
            <a:r>
              <a:rPr dirty="0" spc="110"/>
              <a:t> </a:t>
            </a:r>
            <a:r>
              <a:rPr dirty="0" sz="3200" spc="10"/>
              <a:t>S</a:t>
            </a:r>
            <a:r>
              <a:rPr dirty="0" spc="10"/>
              <a:t>TYLE</a:t>
            </a:r>
            <a:endParaRPr sz="3200"/>
          </a:p>
        </p:txBody>
      </p:sp>
      <p:sp>
        <p:nvSpPr>
          <p:cNvPr id="11" name="object 11"/>
          <p:cNvSpPr txBox="1"/>
          <p:nvPr/>
        </p:nvSpPr>
        <p:spPr>
          <a:xfrm>
            <a:off x="8187308" y="940689"/>
            <a:ext cx="3462020" cy="2901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marR="346710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Phương </a:t>
            </a:r>
            <a:r>
              <a:rPr dirty="0" sz="2800">
                <a:solidFill>
                  <a:srgbClr val="005242"/>
                </a:solidFill>
                <a:latin typeface="Segoe UI"/>
                <a:cs typeface="Segoe UI"/>
              </a:rPr>
              <a:t>pháp</a:t>
            </a:r>
            <a:r>
              <a:rPr dirty="0" sz="2800" spc="-55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>
                <a:solidFill>
                  <a:srgbClr val="005242"/>
                </a:solidFill>
                <a:latin typeface="Segoe UI"/>
                <a:cs typeface="Segoe UI"/>
              </a:rPr>
              <a:t>này 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phù hợp với </a:t>
            </a:r>
            <a:r>
              <a:rPr dirty="0" sz="2800">
                <a:solidFill>
                  <a:srgbClr val="005242"/>
                </a:solidFill>
                <a:latin typeface="Segoe UI"/>
                <a:cs typeface="Segoe UI"/>
              </a:rPr>
              <a:t>các 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trường</a:t>
            </a:r>
            <a:r>
              <a:rPr dirty="0" sz="2800" spc="-55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hợp</a:t>
            </a:r>
            <a:endParaRPr sz="2800">
              <a:latin typeface="Segoe UI"/>
              <a:cs typeface="Segoe UI"/>
            </a:endParaRPr>
          </a:p>
          <a:p>
            <a:pPr lvl="1" marL="631825" indent="-309880">
              <a:lnSpc>
                <a:spcPct val="100000"/>
              </a:lnSpc>
              <a:spcBef>
                <a:spcPts val="595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>
                <a:latin typeface="Segoe UI"/>
                <a:cs typeface="Segoe UI"/>
              </a:rPr>
              <a:t>Chỉ áp dụng </a:t>
            </a:r>
            <a:r>
              <a:rPr dirty="0" sz="2400" spc="-5">
                <a:latin typeface="Segoe UI"/>
                <a:cs typeface="Segoe UI"/>
              </a:rPr>
              <a:t>CSS</a:t>
            </a:r>
            <a:r>
              <a:rPr dirty="0" sz="2400" spc="-5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cho</a:t>
            </a:r>
            <a:endParaRPr sz="2400">
              <a:latin typeface="Segoe UI"/>
              <a:cs typeface="Segoe UI"/>
            </a:endParaRPr>
          </a:p>
          <a:p>
            <a:pPr marL="631825">
              <a:lnSpc>
                <a:spcPct val="100000"/>
              </a:lnSpc>
            </a:pPr>
            <a:r>
              <a:rPr dirty="0" sz="2400">
                <a:latin typeface="Segoe UI"/>
                <a:cs typeface="Segoe UI"/>
              </a:rPr>
              <a:t>1</a:t>
            </a:r>
            <a:r>
              <a:rPr dirty="0" sz="2400" spc="-8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thẻ</a:t>
            </a:r>
            <a:endParaRPr sz="2400">
              <a:latin typeface="Segoe UI"/>
              <a:cs typeface="Segoe UI"/>
            </a:endParaRPr>
          </a:p>
          <a:p>
            <a:pPr lvl="1" marL="631825" indent="-309880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>
                <a:latin typeface="Segoe UI"/>
                <a:cs typeface="Segoe UI"/>
              </a:rPr>
              <a:t>Một </a:t>
            </a:r>
            <a:r>
              <a:rPr dirty="0" sz="2400" spc="-20">
                <a:latin typeface="Segoe UI"/>
                <a:cs typeface="Segoe UI"/>
              </a:rPr>
              <a:t>vài </a:t>
            </a:r>
            <a:r>
              <a:rPr dirty="0" sz="2400">
                <a:latin typeface="Segoe UI"/>
                <a:cs typeface="Segoe UI"/>
              </a:rPr>
              <a:t>thuộc</a:t>
            </a:r>
            <a:r>
              <a:rPr dirty="0" sz="2400" spc="-3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tính</a:t>
            </a:r>
            <a:endParaRPr sz="2400">
              <a:latin typeface="Segoe UI"/>
              <a:cs typeface="Segoe UI"/>
            </a:endParaRPr>
          </a:p>
          <a:p>
            <a:pPr marL="631825">
              <a:lnSpc>
                <a:spcPct val="100000"/>
              </a:lnSpc>
            </a:pPr>
            <a:r>
              <a:rPr dirty="0" sz="2400" spc="-5">
                <a:latin typeface="Segoe UI"/>
                <a:cs typeface="Segoe UI"/>
              </a:rPr>
              <a:t>CSS </a:t>
            </a:r>
            <a:r>
              <a:rPr dirty="0" sz="2400">
                <a:latin typeface="Segoe UI"/>
                <a:cs typeface="Segoe UI"/>
              </a:rPr>
              <a:t>đơn</a:t>
            </a:r>
            <a:r>
              <a:rPr dirty="0" sz="2400" spc="-7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giản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76250" y="1190625"/>
            <a:ext cx="7448550" cy="49815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057400" y="3022219"/>
            <a:ext cx="3048000" cy="304800"/>
          </a:xfrm>
          <a:custGeom>
            <a:avLst/>
            <a:gdLst/>
            <a:ahLst/>
            <a:cxnLst/>
            <a:rect l="l" t="t" r="r" b="b"/>
            <a:pathLst>
              <a:path w="3048000" h="304800">
                <a:moveTo>
                  <a:pt x="0" y="304800"/>
                </a:moveTo>
                <a:lnTo>
                  <a:pt x="3048000" y="304800"/>
                </a:lnTo>
                <a:lnTo>
                  <a:pt x="30480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3175">
            <a:solidFill>
              <a:srgbClr val="FF6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054225" y="4622419"/>
            <a:ext cx="4498975" cy="304800"/>
          </a:xfrm>
          <a:custGeom>
            <a:avLst/>
            <a:gdLst/>
            <a:ahLst/>
            <a:cxnLst/>
            <a:rect l="l" t="t" r="r" b="b"/>
            <a:pathLst>
              <a:path w="4498975" h="304800">
                <a:moveTo>
                  <a:pt x="0" y="304799"/>
                </a:moveTo>
                <a:lnTo>
                  <a:pt x="4498975" y="304799"/>
                </a:lnTo>
                <a:lnTo>
                  <a:pt x="4498975" y="0"/>
                </a:lnTo>
                <a:lnTo>
                  <a:pt x="0" y="0"/>
                </a:lnTo>
                <a:lnTo>
                  <a:pt x="0" y="304799"/>
                </a:lnTo>
                <a:close/>
              </a:path>
            </a:pathLst>
          </a:custGeom>
          <a:ln w="3175">
            <a:solidFill>
              <a:srgbClr val="FF63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89563" y="6307925"/>
            <a:ext cx="321945" cy="321945"/>
          </a:xfrm>
          <a:custGeom>
            <a:avLst/>
            <a:gdLst/>
            <a:ahLst/>
            <a:cxnLst/>
            <a:rect l="l" t="t" r="r" b="b"/>
            <a:pathLst>
              <a:path w="321945" h="321945">
                <a:moveTo>
                  <a:pt x="321436" y="0"/>
                </a:moveTo>
                <a:lnTo>
                  <a:pt x="64261" y="64300"/>
                </a:lnTo>
                <a:lnTo>
                  <a:pt x="0" y="321475"/>
                </a:lnTo>
                <a:lnTo>
                  <a:pt x="32143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29200" y="914400"/>
            <a:ext cx="6781800" cy="5715000"/>
          </a:xfrm>
          <a:custGeom>
            <a:avLst/>
            <a:gdLst/>
            <a:ahLst/>
            <a:cxnLst/>
            <a:rect l="l" t="t" r="r" b="b"/>
            <a:pathLst>
              <a:path w="6781800" h="5715000">
                <a:moveTo>
                  <a:pt x="6460363" y="5715000"/>
                </a:moveTo>
                <a:lnTo>
                  <a:pt x="6524625" y="5457825"/>
                </a:lnTo>
                <a:lnTo>
                  <a:pt x="6781800" y="5393524"/>
                </a:lnTo>
                <a:lnTo>
                  <a:pt x="6460363" y="5715000"/>
                </a:lnTo>
                <a:lnTo>
                  <a:pt x="0" y="5715000"/>
                </a:lnTo>
                <a:lnTo>
                  <a:pt x="0" y="0"/>
                </a:lnTo>
                <a:lnTo>
                  <a:pt x="6781800" y="0"/>
                </a:lnTo>
                <a:lnTo>
                  <a:pt x="6781800" y="5393524"/>
                </a:lnTo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8120" y="109728"/>
            <a:ext cx="752855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63295" y="213359"/>
            <a:ext cx="1370076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345691" y="109728"/>
            <a:ext cx="649223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458467" y="109728"/>
            <a:ext cx="765048" cy="9022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35835" y="213359"/>
            <a:ext cx="1170432" cy="7315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418588" y="109728"/>
            <a:ext cx="649224" cy="9022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/>
              <a:t>E</a:t>
            </a:r>
            <a:r>
              <a:rPr dirty="0"/>
              <a:t>MBED</a:t>
            </a:r>
            <a:r>
              <a:rPr dirty="0" spc="105"/>
              <a:t> </a:t>
            </a:r>
            <a:r>
              <a:rPr dirty="0" sz="3200" spc="10"/>
              <a:t>S</a:t>
            </a:r>
            <a:r>
              <a:rPr dirty="0" spc="10"/>
              <a:t>TYLE</a:t>
            </a:r>
            <a:endParaRPr sz="3200"/>
          </a:p>
        </p:txBody>
      </p:sp>
      <p:sp>
        <p:nvSpPr>
          <p:cNvPr id="11" name="object 11"/>
          <p:cNvSpPr/>
          <p:nvPr/>
        </p:nvSpPr>
        <p:spPr>
          <a:xfrm>
            <a:off x="381000" y="914400"/>
            <a:ext cx="3267075" cy="4572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181600" y="1047750"/>
            <a:ext cx="6538086" cy="51244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38200" y="4724400"/>
            <a:ext cx="4038600" cy="1730375"/>
          </a:xfrm>
          <a:custGeom>
            <a:avLst/>
            <a:gdLst/>
            <a:ahLst/>
            <a:cxnLst/>
            <a:rect l="l" t="t" r="r" b="b"/>
            <a:pathLst>
              <a:path w="4038600" h="1730375">
                <a:moveTo>
                  <a:pt x="4038600" y="0"/>
                </a:moveTo>
                <a:lnTo>
                  <a:pt x="0" y="0"/>
                </a:lnTo>
                <a:lnTo>
                  <a:pt x="0" y="1636737"/>
                </a:lnTo>
                <a:lnTo>
                  <a:pt x="195348" y="1664416"/>
                </a:lnTo>
                <a:lnTo>
                  <a:pt x="378132" y="1686801"/>
                </a:lnTo>
                <a:lnTo>
                  <a:pt x="493451" y="1698935"/>
                </a:lnTo>
                <a:lnTo>
                  <a:pt x="603851" y="1708943"/>
                </a:lnTo>
                <a:lnTo>
                  <a:pt x="709596" y="1716915"/>
                </a:lnTo>
                <a:lnTo>
                  <a:pt x="810955" y="1722943"/>
                </a:lnTo>
                <a:lnTo>
                  <a:pt x="908191" y="1727116"/>
                </a:lnTo>
                <a:lnTo>
                  <a:pt x="1001572" y="1729525"/>
                </a:lnTo>
                <a:lnTo>
                  <a:pt x="1091363" y="1730261"/>
                </a:lnTo>
                <a:lnTo>
                  <a:pt x="1177830" y="1729415"/>
                </a:lnTo>
                <a:lnTo>
                  <a:pt x="1261239" y="1727076"/>
                </a:lnTo>
                <a:lnTo>
                  <a:pt x="1341856" y="1723336"/>
                </a:lnTo>
                <a:lnTo>
                  <a:pt x="1419947" y="1718284"/>
                </a:lnTo>
                <a:lnTo>
                  <a:pt x="1495777" y="1712012"/>
                </a:lnTo>
                <a:lnTo>
                  <a:pt x="1569613" y="1704610"/>
                </a:lnTo>
                <a:lnTo>
                  <a:pt x="1641721" y="1696169"/>
                </a:lnTo>
                <a:lnTo>
                  <a:pt x="1712366" y="1686779"/>
                </a:lnTo>
                <a:lnTo>
                  <a:pt x="1781814" y="1676531"/>
                </a:lnTo>
                <a:lnTo>
                  <a:pt x="1884325" y="1659747"/>
                </a:lnTo>
                <a:lnTo>
                  <a:pt x="2052960" y="1628766"/>
                </a:lnTo>
                <a:lnTo>
                  <a:pt x="2505671" y="1539886"/>
                </a:lnTo>
                <a:lnTo>
                  <a:pt x="2657398" y="1512940"/>
                </a:lnTo>
                <a:lnTo>
                  <a:pt x="2777360" y="1493648"/>
                </a:lnTo>
                <a:lnTo>
                  <a:pt x="2903603" y="1475480"/>
                </a:lnTo>
                <a:lnTo>
                  <a:pt x="3037027" y="1458743"/>
                </a:lnTo>
                <a:lnTo>
                  <a:pt x="3178527" y="1443743"/>
                </a:lnTo>
                <a:lnTo>
                  <a:pt x="3329003" y="1430784"/>
                </a:lnTo>
                <a:lnTo>
                  <a:pt x="3489350" y="1420173"/>
                </a:lnTo>
                <a:lnTo>
                  <a:pt x="3660467" y="1412216"/>
                </a:lnTo>
                <a:lnTo>
                  <a:pt x="3843251" y="1407217"/>
                </a:lnTo>
                <a:lnTo>
                  <a:pt x="4038600" y="1405483"/>
                </a:lnTo>
                <a:lnTo>
                  <a:pt x="40386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38200" y="4724400"/>
            <a:ext cx="4038600" cy="1730375"/>
          </a:xfrm>
          <a:custGeom>
            <a:avLst/>
            <a:gdLst/>
            <a:ahLst/>
            <a:cxnLst/>
            <a:rect l="l" t="t" r="r" b="b"/>
            <a:pathLst>
              <a:path w="4038600" h="1730375">
                <a:moveTo>
                  <a:pt x="0" y="0"/>
                </a:moveTo>
                <a:lnTo>
                  <a:pt x="4038600" y="0"/>
                </a:lnTo>
                <a:lnTo>
                  <a:pt x="4038600" y="1405483"/>
                </a:lnTo>
                <a:lnTo>
                  <a:pt x="3972032" y="1405680"/>
                </a:lnTo>
                <a:lnTo>
                  <a:pt x="3906927" y="1406261"/>
                </a:lnTo>
                <a:lnTo>
                  <a:pt x="3843251" y="1407217"/>
                </a:lnTo>
                <a:lnTo>
                  <a:pt x="3780971" y="1408536"/>
                </a:lnTo>
                <a:lnTo>
                  <a:pt x="3720054" y="1410206"/>
                </a:lnTo>
                <a:lnTo>
                  <a:pt x="3660467" y="1412216"/>
                </a:lnTo>
                <a:lnTo>
                  <a:pt x="3602176" y="1414555"/>
                </a:lnTo>
                <a:lnTo>
                  <a:pt x="3545148" y="1417211"/>
                </a:lnTo>
                <a:lnTo>
                  <a:pt x="3489350" y="1420173"/>
                </a:lnTo>
                <a:lnTo>
                  <a:pt x="3434748" y="1423431"/>
                </a:lnTo>
                <a:lnTo>
                  <a:pt x="3381310" y="1426971"/>
                </a:lnTo>
                <a:lnTo>
                  <a:pt x="3329003" y="1430784"/>
                </a:lnTo>
                <a:lnTo>
                  <a:pt x="3277792" y="1434858"/>
                </a:lnTo>
                <a:lnTo>
                  <a:pt x="3227644" y="1439181"/>
                </a:lnTo>
                <a:lnTo>
                  <a:pt x="3178527" y="1443743"/>
                </a:lnTo>
                <a:lnTo>
                  <a:pt x="3130408" y="1448531"/>
                </a:lnTo>
                <a:lnTo>
                  <a:pt x="3083252" y="1453535"/>
                </a:lnTo>
                <a:lnTo>
                  <a:pt x="3037027" y="1458743"/>
                </a:lnTo>
                <a:lnTo>
                  <a:pt x="2991699" y="1464144"/>
                </a:lnTo>
                <a:lnTo>
                  <a:pt x="2947236" y="1469727"/>
                </a:lnTo>
                <a:lnTo>
                  <a:pt x="2903603" y="1475480"/>
                </a:lnTo>
                <a:lnTo>
                  <a:pt x="2860769" y="1481392"/>
                </a:lnTo>
                <a:lnTo>
                  <a:pt x="2818699" y="1487452"/>
                </a:lnTo>
                <a:lnTo>
                  <a:pt x="2777360" y="1493648"/>
                </a:lnTo>
                <a:lnTo>
                  <a:pt x="2736719" y="1499969"/>
                </a:lnTo>
                <a:lnTo>
                  <a:pt x="2696743" y="1506403"/>
                </a:lnTo>
                <a:lnTo>
                  <a:pt x="2657398" y="1512940"/>
                </a:lnTo>
                <a:lnTo>
                  <a:pt x="2618652" y="1519569"/>
                </a:lnTo>
                <a:lnTo>
                  <a:pt x="2580471" y="1526276"/>
                </a:lnTo>
                <a:lnTo>
                  <a:pt x="2542822" y="1533053"/>
                </a:lnTo>
                <a:lnTo>
                  <a:pt x="2468986" y="1546765"/>
                </a:lnTo>
                <a:lnTo>
                  <a:pt x="2396878" y="1560616"/>
                </a:lnTo>
                <a:lnTo>
                  <a:pt x="2326233" y="1574513"/>
                </a:lnTo>
                <a:lnTo>
                  <a:pt x="2256785" y="1588368"/>
                </a:lnTo>
                <a:lnTo>
                  <a:pt x="2222426" y="1595251"/>
                </a:lnTo>
                <a:lnTo>
                  <a:pt x="2188267" y="1602088"/>
                </a:lnTo>
                <a:lnTo>
                  <a:pt x="2120414" y="1615585"/>
                </a:lnTo>
                <a:lnTo>
                  <a:pt x="2052960" y="1628766"/>
                </a:lnTo>
                <a:lnTo>
                  <a:pt x="1985639" y="1641542"/>
                </a:lnTo>
                <a:lnTo>
                  <a:pt x="1918185" y="1653822"/>
                </a:lnTo>
                <a:lnTo>
                  <a:pt x="1850332" y="1665515"/>
                </a:lnTo>
                <a:lnTo>
                  <a:pt x="1781814" y="1676531"/>
                </a:lnTo>
                <a:lnTo>
                  <a:pt x="1712366" y="1686779"/>
                </a:lnTo>
                <a:lnTo>
                  <a:pt x="1641721" y="1696169"/>
                </a:lnTo>
                <a:lnTo>
                  <a:pt x="1569613" y="1704610"/>
                </a:lnTo>
                <a:lnTo>
                  <a:pt x="1495777" y="1712012"/>
                </a:lnTo>
                <a:lnTo>
                  <a:pt x="1419947" y="1718284"/>
                </a:lnTo>
                <a:lnTo>
                  <a:pt x="1381201" y="1720968"/>
                </a:lnTo>
                <a:lnTo>
                  <a:pt x="1341856" y="1723336"/>
                </a:lnTo>
                <a:lnTo>
                  <a:pt x="1301880" y="1725375"/>
                </a:lnTo>
                <a:lnTo>
                  <a:pt x="1261239" y="1727076"/>
                </a:lnTo>
                <a:lnTo>
                  <a:pt x="1219900" y="1728426"/>
                </a:lnTo>
                <a:lnTo>
                  <a:pt x="1177830" y="1729415"/>
                </a:lnTo>
                <a:lnTo>
                  <a:pt x="1134996" y="1730030"/>
                </a:lnTo>
                <a:lnTo>
                  <a:pt x="1091363" y="1730261"/>
                </a:lnTo>
                <a:lnTo>
                  <a:pt x="1046900" y="1730097"/>
                </a:lnTo>
                <a:lnTo>
                  <a:pt x="1001572" y="1729525"/>
                </a:lnTo>
                <a:lnTo>
                  <a:pt x="955347" y="1728535"/>
                </a:lnTo>
                <a:lnTo>
                  <a:pt x="908191" y="1727116"/>
                </a:lnTo>
                <a:lnTo>
                  <a:pt x="860072" y="1725256"/>
                </a:lnTo>
                <a:lnTo>
                  <a:pt x="810955" y="1722943"/>
                </a:lnTo>
                <a:lnTo>
                  <a:pt x="760807" y="1720167"/>
                </a:lnTo>
                <a:lnTo>
                  <a:pt x="709596" y="1716915"/>
                </a:lnTo>
                <a:lnTo>
                  <a:pt x="657289" y="1713178"/>
                </a:lnTo>
                <a:lnTo>
                  <a:pt x="603851" y="1708943"/>
                </a:lnTo>
                <a:lnTo>
                  <a:pt x="549249" y="1704199"/>
                </a:lnTo>
                <a:lnTo>
                  <a:pt x="493451" y="1698935"/>
                </a:lnTo>
                <a:lnTo>
                  <a:pt x="436423" y="1693139"/>
                </a:lnTo>
                <a:lnTo>
                  <a:pt x="378132" y="1686801"/>
                </a:lnTo>
                <a:lnTo>
                  <a:pt x="318545" y="1679909"/>
                </a:lnTo>
                <a:lnTo>
                  <a:pt x="257628" y="1672451"/>
                </a:lnTo>
                <a:lnTo>
                  <a:pt x="195348" y="1664416"/>
                </a:lnTo>
                <a:lnTo>
                  <a:pt x="131672" y="1655793"/>
                </a:lnTo>
                <a:lnTo>
                  <a:pt x="66567" y="1646570"/>
                </a:lnTo>
                <a:lnTo>
                  <a:pt x="0" y="1636737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916939" y="4860035"/>
            <a:ext cx="3802379" cy="1125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2400">
                <a:latin typeface="Calibri"/>
                <a:cs typeface="Calibri"/>
              </a:rPr>
              <a:t>Phương </a:t>
            </a:r>
            <a:r>
              <a:rPr dirty="0" sz="2400" spc="-5">
                <a:latin typeface="Calibri"/>
                <a:cs typeface="Calibri"/>
              </a:rPr>
              <a:t>pháp </a:t>
            </a:r>
            <a:r>
              <a:rPr dirty="0" sz="2400" spc="-20">
                <a:latin typeface="Calibri"/>
                <a:cs typeface="Calibri"/>
              </a:rPr>
              <a:t>này </a:t>
            </a:r>
            <a:r>
              <a:rPr dirty="0" sz="2400" spc="-5">
                <a:latin typeface="Calibri"/>
                <a:cs typeface="Calibri"/>
              </a:rPr>
              <a:t>sẽ </a:t>
            </a:r>
            <a:r>
              <a:rPr dirty="0" sz="2400">
                <a:latin typeface="Calibri"/>
                <a:cs typeface="Calibri"/>
              </a:rPr>
              <a:t>áp </a:t>
            </a:r>
            <a:r>
              <a:rPr dirty="0" sz="2400" spc="-5">
                <a:latin typeface="Calibri"/>
                <a:cs typeface="Calibri"/>
              </a:rPr>
              <a:t>dụng  </a:t>
            </a:r>
            <a:r>
              <a:rPr dirty="0" sz="2400">
                <a:latin typeface="Calibri"/>
                <a:cs typeface="Calibri"/>
              </a:rPr>
              <a:t>được </a:t>
            </a:r>
            <a:r>
              <a:rPr dirty="0" sz="2400" spc="-5" b="1">
                <a:latin typeface="Calibri"/>
                <a:cs typeface="Calibri"/>
              </a:rPr>
              <a:t>nhiều thẻ </a:t>
            </a:r>
            <a:r>
              <a:rPr dirty="0" sz="2400" spc="-10">
                <a:latin typeface="Calibri"/>
                <a:cs typeface="Calibri"/>
              </a:rPr>
              <a:t>trên </a:t>
            </a:r>
            <a:r>
              <a:rPr dirty="0" sz="2400" spc="-5" b="1">
                <a:latin typeface="Calibri"/>
                <a:cs typeface="Calibri"/>
              </a:rPr>
              <a:t>cùng </a:t>
            </a:r>
            <a:r>
              <a:rPr dirty="0" sz="2400" b="1">
                <a:latin typeface="Calibri"/>
                <a:cs typeface="Calibri"/>
              </a:rPr>
              <a:t>một  </a:t>
            </a:r>
            <a:r>
              <a:rPr dirty="0" sz="2400" spc="-15" b="1">
                <a:latin typeface="Calibri"/>
                <a:cs typeface="Calibri"/>
              </a:rPr>
              <a:t>trang</a:t>
            </a:r>
            <a:r>
              <a:rPr dirty="0" sz="2400" spc="-80" b="1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web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943600" y="3962400"/>
            <a:ext cx="274320" cy="838200"/>
          </a:xfrm>
          <a:custGeom>
            <a:avLst/>
            <a:gdLst/>
            <a:ahLst/>
            <a:cxnLst/>
            <a:rect l="l" t="t" r="r" b="b"/>
            <a:pathLst>
              <a:path w="274320" h="838200">
                <a:moveTo>
                  <a:pt x="274320" y="838200"/>
                </a:moveTo>
                <a:lnTo>
                  <a:pt x="220956" y="836396"/>
                </a:lnTo>
                <a:lnTo>
                  <a:pt x="177355" y="831484"/>
                </a:lnTo>
                <a:lnTo>
                  <a:pt x="147947" y="824216"/>
                </a:lnTo>
                <a:lnTo>
                  <a:pt x="137160" y="815339"/>
                </a:lnTo>
                <a:lnTo>
                  <a:pt x="137160" y="441960"/>
                </a:lnTo>
                <a:lnTo>
                  <a:pt x="126372" y="433083"/>
                </a:lnTo>
                <a:lnTo>
                  <a:pt x="96964" y="425815"/>
                </a:lnTo>
                <a:lnTo>
                  <a:pt x="53363" y="420903"/>
                </a:lnTo>
                <a:lnTo>
                  <a:pt x="0" y="419100"/>
                </a:lnTo>
                <a:lnTo>
                  <a:pt x="53363" y="417296"/>
                </a:lnTo>
                <a:lnTo>
                  <a:pt x="96964" y="412384"/>
                </a:lnTo>
                <a:lnTo>
                  <a:pt x="126372" y="405116"/>
                </a:lnTo>
                <a:lnTo>
                  <a:pt x="137160" y="396239"/>
                </a:lnTo>
                <a:lnTo>
                  <a:pt x="137160" y="22860"/>
                </a:lnTo>
                <a:lnTo>
                  <a:pt x="147947" y="13983"/>
                </a:lnTo>
                <a:lnTo>
                  <a:pt x="177355" y="6715"/>
                </a:lnTo>
                <a:lnTo>
                  <a:pt x="220956" y="1803"/>
                </a:lnTo>
                <a:lnTo>
                  <a:pt x="274320" y="0"/>
                </a:lnTo>
              </a:path>
            </a:pathLst>
          </a:custGeom>
          <a:ln w="9525">
            <a:solidFill>
              <a:srgbClr val="0857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334000" y="2819400"/>
            <a:ext cx="1356360" cy="0"/>
          </a:xfrm>
          <a:custGeom>
            <a:avLst/>
            <a:gdLst/>
            <a:ahLst/>
            <a:cxnLst/>
            <a:rect l="l" t="t" r="r" b="b"/>
            <a:pathLst>
              <a:path w="1356359" h="0">
                <a:moveTo>
                  <a:pt x="1356359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857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334000" y="2819400"/>
            <a:ext cx="0" cy="1562100"/>
          </a:xfrm>
          <a:custGeom>
            <a:avLst/>
            <a:gdLst/>
            <a:ahLst/>
            <a:cxnLst/>
            <a:rect l="l" t="t" r="r" b="b"/>
            <a:pathLst>
              <a:path w="0" h="1562100">
                <a:moveTo>
                  <a:pt x="0" y="0"/>
                </a:moveTo>
                <a:lnTo>
                  <a:pt x="0" y="1562100"/>
                </a:lnTo>
              </a:path>
            </a:pathLst>
          </a:custGeom>
          <a:ln w="9525">
            <a:solidFill>
              <a:srgbClr val="0857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334000" y="4329810"/>
            <a:ext cx="609600" cy="103505"/>
          </a:xfrm>
          <a:custGeom>
            <a:avLst/>
            <a:gdLst/>
            <a:ahLst/>
            <a:cxnLst/>
            <a:rect l="l" t="t" r="r" b="b"/>
            <a:pathLst>
              <a:path w="609600" h="103504">
                <a:moveTo>
                  <a:pt x="584490" y="51688"/>
                </a:moveTo>
                <a:lnTo>
                  <a:pt x="514603" y="92456"/>
                </a:lnTo>
                <a:lnTo>
                  <a:pt x="513588" y="96265"/>
                </a:lnTo>
                <a:lnTo>
                  <a:pt x="517144" y="102362"/>
                </a:lnTo>
                <a:lnTo>
                  <a:pt x="520953" y="103377"/>
                </a:lnTo>
                <a:lnTo>
                  <a:pt x="598709" y="58038"/>
                </a:lnTo>
                <a:lnTo>
                  <a:pt x="597026" y="58038"/>
                </a:lnTo>
                <a:lnTo>
                  <a:pt x="597026" y="57150"/>
                </a:lnTo>
                <a:lnTo>
                  <a:pt x="593851" y="57150"/>
                </a:lnTo>
                <a:lnTo>
                  <a:pt x="584490" y="51688"/>
                </a:lnTo>
                <a:close/>
              </a:path>
              <a:path w="609600" h="103504">
                <a:moveTo>
                  <a:pt x="573604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573604" y="58038"/>
                </a:lnTo>
                <a:lnTo>
                  <a:pt x="584490" y="51688"/>
                </a:lnTo>
                <a:lnTo>
                  <a:pt x="573604" y="45338"/>
                </a:lnTo>
                <a:close/>
              </a:path>
              <a:path w="609600" h="103504">
                <a:moveTo>
                  <a:pt x="598709" y="45338"/>
                </a:moveTo>
                <a:lnTo>
                  <a:pt x="597026" y="45338"/>
                </a:lnTo>
                <a:lnTo>
                  <a:pt x="597026" y="58038"/>
                </a:lnTo>
                <a:lnTo>
                  <a:pt x="598709" y="58038"/>
                </a:lnTo>
                <a:lnTo>
                  <a:pt x="609600" y="51688"/>
                </a:lnTo>
                <a:lnTo>
                  <a:pt x="598709" y="45338"/>
                </a:lnTo>
                <a:close/>
              </a:path>
              <a:path w="609600" h="103504">
                <a:moveTo>
                  <a:pt x="593851" y="46227"/>
                </a:moveTo>
                <a:lnTo>
                  <a:pt x="584490" y="51688"/>
                </a:lnTo>
                <a:lnTo>
                  <a:pt x="593851" y="57150"/>
                </a:lnTo>
                <a:lnTo>
                  <a:pt x="593851" y="46227"/>
                </a:lnTo>
                <a:close/>
              </a:path>
              <a:path w="609600" h="103504">
                <a:moveTo>
                  <a:pt x="597026" y="46227"/>
                </a:moveTo>
                <a:lnTo>
                  <a:pt x="593851" y="46227"/>
                </a:lnTo>
                <a:lnTo>
                  <a:pt x="593851" y="57150"/>
                </a:lnTo>
                <a:lnTo>
                  <a:pt x="597026" y="57150"/>
                </a:lnTo>
                <a:lnTo>
                  <a:pt x="597026" y="46227"/>
                </a:lnTo>
                <a:close/>
              </a:path>
              <a:path w="609600" h="103504">
                <a:moveTo>
                  <a:pt x="520953" y="0"/>
                </a:moveTo>
                <a:lnTo>
                  <a:pt x="517144" y="1015"/>
                </a:lnTo>
                <a:lnTo>
                  <a:pt x="513588" y="7112"/>
                </a:lnTo>
                <a:lnTo>
                  <a:pt x="514603" y="10921"/>
                </a:lnTo>
                <a:lnTo>
                  <a:pt x="584490" y="51688"/>
                </a:lnTo>
                <a:lnTo>
                  <a:pt x="593851" y="46227"/>
                </a:lnTo>
                <a:lnTo>
                  <a:pt x="597026" y="46227"/>
                </a:lnTo>
                <a:lnTo>
                  <a:pt x="597026" y="45338"/>
                </a:lnTo>
                <a:lnTo>
                  <a:pt x="598709" y="45338"/>
                </a:lnTo>
                <a:lnTo>
                  <a:pt x="520953" y="0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217920" y="2286000"/>
            <a:ext cx="5502275" cy="990600"/>
          </a:xfrm>
          <a:custGeom>
            <a:avLst/>
            <a:gdLst/>
            <a:ahLst/>
            <a:cxnLst/>
            <a:rect l="l" t="t" r="r" b="b"/>
            <a:pathLst>
              <a:path w="5502275" h="990600">
                <a:moveTo>
                  <a:pt x="0" y="990600"/>
                </a:moveTo>
                <a:lnTo>
                  <a:pt x="5501766" y="990600"/>
                </a:lnTo>
                <a:lnTo>
                  <a:pt x="5501766" y="0"/>
                </a:lnTo>
                <a:lnTo>
                  <a:pt x="0" y="0"/>
                </a:lnTo>
                <a:lnTo>
                  <a:pt x="0" y="990600"/>
                </a:lnTo>
                <a:close/>
              </a:path>
            </a:pathLst>
          </a:custGeom>
          <a:ln w="25400">
            <a:solidFill>
              <a:srgbClr val="FF6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352800" y="1981200"/>
            <a:ext cx="838200" cy="1790700"/>
          </a:xfrm>
          <a:custGeom>
            <a:avLst/>
            <a:gdLst/>
            <a:ahLst/>
            <a:cxnLst/>
            <a:rect l="l" t="t" r="r" b="b"/>
            <a:pathLst>
              <a:path w="838200" h="1790700">
                <a:moveTo>
                  <a:pt x="0" y="0"/>
                </a:moveTo>
                <a:lnTo>
                  <a:pt x="75349" y="1124"/>
                </a:lnTo>
                <a:lnTo>
                  <a:pt x="146261" y="4366"/>
                </a:lnTo>
                <a:lnTo>
                  <a:pt x="211553" y="9529"/>
                </a:lnTo>
                <a:lnTo>
                  <a:pt x="270044" y="16417"/>
                </a:lnTo>
                <a:lnTo>
                  <a:pt x="320552" y="24833"/>
                </a:lnTo>
                <a:lnTo>
                  <a:pt x="361893" y="34581"/>
                </a:lnTo>
                <a:lnTo>
                  <a:pt x="412349" y="57286"/>
                </a:lnTo>
                <a:lnTo>
                  <a:pt x="419100" y="69850"/>
                </a:lnTo>
                <a:lnTo>
                  <a:pt x="419100" y="825500"/>
                </a:lnTo>
                <a:lnTo>
                  <a:pt x="425850" y="838063"/>
                </a:lnTo>
                <a:lnTo>
                  <a:pt x="476306" y="860768"/>
                </a:lnTo>
                <a:lnTo>
                  <a:pt x="517647" y="870516"/>
                </a:lnTo>
                <a:lnTo>
                  <a:pt x="568155" y="878932"/>
                </a:lnTo>
                <a:lnTo>
                  <a:pt x="626646" y="885820"/>
                </a:lnTo>
                <a:lnTo>
                  <a:pt x="691938" y="890983"/>
                </a:lnTo>
                <a:lnTo>
                  <a:pt x="762850" y="894225"/>
                </a:lnTo>
                <a:lnTo>
                  <a:pt x="838200" y="895350"/>
                </a:lnTo>
                <a:lnTo>
                  <a:pt x="762850" y="896474"/>
                </a:lnTo>
                <a:lnTo>
                  <a:pt x="691938" y="899716"/>
                </a:lnTo>
                <a:lnTo>
                  <a:pt x="626646" y="904879"/>
                </a:lnTo>
                <a:lnTo>
                  <a:pt x="568155" y="911767"/>
                </a:lnTo>
                <a:lnTo>
                  <a:pt x="517647" y="920183"/>
                </a:lnTo>
                <a:lnTo>
                  <a:pt x="476306" y="929931"/>
                </a:lnTo>
                <a:lnTo>
                  <a:pt x="425850" y="952636"/>
                </a:lnTo>
                <a:lnTo>
                  <a:pt x="419100" y="965200"/>
                </a:lnTo>
                <a:lnTo>
                  <a:pt x="419100" y="1720850"/>
                </a:lnTo>
                <a:lnTo>
                  <a:pt x="412349" y="1733413"/>
                </a:lnTo>
                <a:lnTo>
                  <a:pt x="361893" y="1756118"/>
                </a:lnTo>
                <a:lnTo>
                  <a:pt x="320552" y="1765866"/>
                </a:lnTo>
                <a:lnTo>
                  <a:pt x="270044" y="1774282"/>
                </a:lnTo>
                <a:lnTo>
                  <a:pt x="211553" y="1781170"/>
                </a:lnTo>
                <a:lnTo>
                  <a:pt x="146261" y="1786333"/>
                </a:lnTo>
                <a:lnTo>
                  <a:pt x="75349" y="1789575"/>
                </a:lnTo>
                <a:lnTo>
                  <a:pt x="0" y="1790700"/>
                </a:lnTo>
              </a:path>
            </a:pathLst>
          </a:custGeom>
          <a:ln w="9525">
            <a:solidFill>
              <a:srgbClr val="0857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191000" y="2876550"/>
            <a:ext cx="1757045" cy="1510030"/>
          </a:xfrm>
          <a:custGeom>
            <a:avLst/>
            <a:gdLst/>
            <a:ahLst/>
            <a:cxnLst/>
            <a:rect l="l" t="t" r="r" b="b"/>
            <a:pathLst>
              <a:path w="1757045" h="1510029">
                <a:moveTo>
                  <a:pt x="19082" y="16437"/>
                </a:moveTo>
                <a:lnTo>
                  <a:pt x="23196" y="28292"/>
                </a:lnTo>
                <a:lnTo>
                  <a:pt x="1748409" y="1509776"/>
                </a:lnTo>
                <a:lnTo>
                  <a:pt x="1756790" y="1500124"/>
                </a:lnTo>
                <a:lnTo>
                  <a:pt x="31703" y="18748"/>
                </a:lnTo>
                <a:lnTo>
                  <a:pt x="19082" y="16437"/>
                </a:lnTo>
                <a:close/>
              </a:path>
              <a:path w="1757045" h="1510029">
                <a:moveTo>
                  <a:pt x="0" y="0"/>
                </a:moveTo>
                <a:lnTo>
                  <a:pt x="33527" y="96900"/>
                </a:lnTo>
                <a:lnTo>
                  <a:pt x="37211" y="98678"/>
                </a:lnTo>
                <a:lnTo>
                  <a:pt x="43814" y="96392"/>
                </a:lnTo>
                <a:lnTo>
                  <a:pt x="45592" y="92837"/>
                </a:lnTo>
                <a:lnTo>
                  <a:pt x="23196" y="28292"/>
                </a:lnTo>
                <a:lnTo>
                  <a:pt x="5334" y="12953"/>
                </a:lnTo>
                <a:lnTo>
                  <a:pt x="13715" y="3301"/>
                </a:lnTo>
                <a:lnTo>
                  <a:pt x="17961" y="3301"/>
                </a:lnTo>
                <a:lnTo>
                  <a:pt x="0" y="0"/>
                </a:lnTo>
                <a:close/>
              </a:path>
              <a:path w="1757045" h="1510029">
                <a:moveTo>
                  <a:pt x="17961" y="3301"/>
                </a:moveTo>
                <a:lnTo>
                  <a:pt x="13715" y="3301"/>
                </a:lnTo>
                <a:lnTo>
                  <a:pt x="31703" y="18748"/>
                </a:lnTo>
                <a:lnTo>
                  <a:pt x="98551" y="30987"/>
                </a:lnTo>
                <a:lnTo>
                  <a:pt x="101980" y="28701"/>
                </a:lnTo>
                <a:lnTo>
                  <a:pt x="102615" y="25273"/>
                </a:lnTo>
                <a:lnTo>
                  <a:pt x="103124" y="21844"/>
                </a:lnTo>
                <a:lnTo>
                  <a:pt x="100964" y="18541"/>
                </a:lnTo>
                <a:lnTo>
                  <a:pt x="17961" y="3301"/>
                </a:lnTo>
                <a:close/>
              </a:path>
              <a:path w="1757045" h="1510029">
                <a:moveTo>
                  <a:pt x="13715" y="3301"/>
                </a:moveTo>
                <a:lnTo>
                  <a:pt x="5334" y="12953"/>
                </a:lnTo>
                <a:lnTo>
                  <a:pt x="23196" y="28292"/>
                </a:lnTo>
                <a:lnTo>
                  <a:pt x="19082" y="16437"/>
                </a:lnTo>
                <a:lnTo>
                  <a:pt x="8382" y="14477"/>
                </a:lnTo>
                <a:lnTo>
                  <a:pt x="15494" y="6096"/>
                </a:lnTo>
                <a:lnTo>
                  <a:pt x="16969" y="6096"/>
                </a:lnTo>
                <a:lnTo>
                  <a:pt x="13715" y="3301"/>
                </a:lnTo>
                <a:close/>
              </a:path>
              <a:path w="1757045" h="1510029">
                <a:moveTo>
                  <a:pt x="16969" y="6096"/>
                </a:moveTo>
                <a:lnTo>
                  <a:pt x="15494" y="6096"/>
                </a:lnTo>
                <a:lnTo>
                  <a:pt x="19082" y="16437"/>
                </a:lnTo>
                <a:lnTo>
                  <a:pt x="31703" y="18748"/>
                </a:lnTo>
                <a:lnTo>
                  <a:pt x="16969" y="6096"/>
                </a:lnTo>
                <a:close/>
              </a:path>
              <a:path w="1757045" h="1510029">
                <a:moveTo>
                  <a:pt x="15494" y="6096"/>
                </a:moveTo>
                <a:lnTo>
                  <a:pt x="8382" y="14477"/>
                </a:lnTo>
                <a:lnTo>
                  <a:pt x="19082" y="16437"/>
                </a:lnTo>
                <a:lnTo>
                  <a:pt x="15494" y="6096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Hans</dc:creator>
  <dc:title>Tin Học Văn Phòng</dc:title>
  <dcterms:created xsi:type="dcterms:W3CDTF">2017-01-09T00:52:54Z</dcterms:created>
  <dcterms:modified xsi:type="dcterms:W3CDTF">2017-01-09T00:52:54Z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2016-12-22T00:00:00Z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2017-01-09T00:00:00Z</vt:filetime>
  </property>
</Properties>
</file>